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 id="2147483691" r:id="rId4"/>
  </p:sldMasterIdLst>
  <p:notesMasterIdLst>
    <p:notesMasterId r:id="rId27"/>
  </p:notesMasterIdLst>
  <p:sldIdLst>
    <p:sldId id="256" r:id="rId5"/>
    <p:sldId id="320" r:id="rId6"/>
    <p:sldId id="476" r:id="rId7"/>
    <p:sldId id="276" r:id="rId8"/>
    <p:sldId id="474" r:id="rId9"/>
    <p:sldId id="290" r:id="rId10"/>
    <p:sldId id="477" r:id="rId11"/>
    <p:sldId id="492" r:id="rId12"/>
    <p:sldId id="631" r:id="rId13"/>
    <p:sldId id="632" r:id="rId14"/>
    <p:sldId id="636" r:id="rId15"/>
    <p:sldId id="612" r:id="rId16"/>
    <p:sldId id="308" r:id="rId17"/>
    <p:sldId id="596" r:id="rId18"/>
    <p:sldId id="609" r:id="rId19"/>
    <p:sldId id="626" r:id="rId20"/>
    <p:sldId id="629" r:id="rId21"/>
    <p:sldId id="633" r:id="rId22"/>
    <p:sldId id="634" r:id="rId23"/>
    <p:sldId id="635" r:id="rId24"/>
    <p:sldId id="611" r:id="rId25"/>
    <p:sldId id="6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DB"/>
    <a:srgbClr val="FF00FF"/>
    <a:srgbClr val="FFFFD1"/>
    <a:srgbClr val="319424"/>
    <a:srgbClr val="4472C4"/>
    <a:srgbClr val="244072"/>
    <a:srgbClr val="2F5496"/>
    <a:srgbClr val="FFE5E5"/>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1395" autoAdjust="0"/>
  </p:normalViewPr>
  <p:slideViewPr>
    <p:cSldViewPr snapToGrid="0" showGuides="1">
      <p:cViewPr>
        <p:scale>
          <a:sx n="100" d="100"/>
          <a:sy n="100" d="100"/>
        </p:scale>
        <p:origin x="738" y="30"/>
      </p:cViewPr>
      <p:guideLst>
        <p:guide orient="horz" pos="2184"/>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33209239299235"/>
          <c:y val="4.0300968872397445E-2"/>
          <c:w val="0.56398990489976419"/>
          <c:h val="0.85938619111274672"/>
        </c:manualLayout>
      </c:layout>
      <c:scatterChart>
        <c:scatterStyle val="smoothMarker"/>
        <c:varyColors val="0"/>
        <c:ser>
          <c:idx val="2"/>
          <c:order val="2"/>
          <c:tx>
            <c:strRef>
              <c:f>Sheet1!$F$6</c:f>
              <c:strCache>
                <c:ptCount val="1"/>
                <c:pt idx="0">
                  <c:v>Cumulative - Stein et al 2015 paper</c:v>
                </c:pt>
              </c:strCache>
            </c:strRef>
          </c:tx>
          <c:spPr>
            <a:ln w="76200" cap="rnd">
              <a:solidFill>
                <a:srgbClr val="517D21">
                  <a:alpha val="56000"/>
                </a:srgbClr>
              </a:solidFill>
              <a:round/>
            </a:ln>
            <a:effectLst/>
          </c:spPr>
          <c:marker>
            <c:symbol val="circle"/>
            <c:size val="16"/>
            <c:spPr>
              <a:solidFill>
                <a:srgbClr val="92D050"/>
              </a:solidFill>
              <a:ln w="15875">
                <a:solidFill>
                  <a:srgbClr val="517D21"/>
                </a:solidFill>
              </a:ln>
              <a:effectLst/>
            </c:spPr>
          </c:marker>
          <c:dLbls>
            <c:dLbl>
              <c:idx val="5"/>
              <c:layout>
                <c:manualLayout>
                  <c:x val="-0.10231833715837971"/>
                  <c:y val="-7.897209424666542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14-40CF-99CF-824E51E884B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Sheet1!$C$7:$C$12</c:f>
              <c:numCache>
                <c:formatCode>General</c:formatCode>
                <c:ptCount val="6"/>
                <c:pt idx="0">
                  <c:v>2016</c:v>
                </c:pt>
                <c:pt idx="1">
                  <c:v>2017</c:v>
                </c:pt>
                <c:pt idx="2">
                  <c:v>2018</c:v>
                </c:pt>
                <c:pt idx="3">
                  <c:v>2019</c:v>
                </c:pt>
                <c:pt idx="4">
                  <c:v>2020</c:v>
                </c:pt>
                <c:pt idx="5">
                  <c:v>2021</c:v>
                </c:pt>
              </c:numCache>
            </c:numRef>
          </c:xVal>
          <c:yVal>
            <c:numRef>
              <c:f>Sheet1!$F$7:$F$12</c:f>
              <c:numCache>
                <c:formatCode>General</c:formatCode>
                <c:ptCount val="6"/>
                <c:pt idx="0">
                  <c:v>178</c:v>
                </c:pt>
                <c:pt idx="1">
                  <c:v>585</c:v>
                </c:pt>
                <c:pt idx="2">
                  <c:v>1108</c:v>
                </c:pt>
                <c:pt idx="3">
                  <c:v>1689</c:v>
                </c:pt>
                <c:pt idx="4">
                  <c:v>2346</c:v>
                </c:pt>
                <c:pt idx="5">
                  <c:v>3156</c:v>
                </c:pt>
              </c:numCache>
            </c:numRef>
          </c:yVal>
          <c:smooth val="1"/>
          <c:extLst>
            <c:ext xmlns:c16="http://schemas.microsoft.com/office/drawing/2014/chart" uri="{C3380CC4-5D6E-409C-BE32-E72D297353CC}">
              <c16:uniqueId val="{00000000-2C14-40CF-99CF-824E51E884B3}"/>
            </c:ext>
          </c:extLst>
        </c:ser>
        <c:ser>
          <c:idx val="3"/>
          <c:order val="3"/>
          <c:tx>
            <c:strRef>
              <c:f>Sheet1!$G$6</c:f>
              <c:strCache>
                <c:ptCount val="1"/>
                <c:pt idx="0">
                  <c:v>Cumulative - READY 2017 paper</c:v>
                </c:pt>
              </c:strCache>
            </c:strRef>
          </c:tx>
          <c:spPr>
            <a:ln w="73025" cap="rnd">
              <a:solidFill>
                <a:srgbClr val="6982BF">
                  <a:alpha val="56000"/>
                </a:srgbClr>
              </a:solidFill>
              <a:round/>
            </a:ln>
            <a:effectLst/>
          </c:spPr>
          <c:marker>
            <c:symbol val="circle"/>
            <c:size val="16"/>
            <c:spPr>
              <a:solidFill>
                <a:srgbClr val="CDD5E9"/>
              </a:solidFill>
              <a:ln w="9525">
                <a:solidFill>
                  <a:srgbClr val="6982BF"/>
                </a:solidFill>
              </a:ln>
              <a:effectLst/>
            </c:spPr>
          </c:marker>
          <c:dLbls>
            <c:dLbl>
              <c:idx val="5"/>
              <c:layout>
                <c:manualLayout>
                  <c:x val="-8.3242037010207118E-2"/>
                  <c:y val="-7.107488482199876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14-40CF-99CF-824E51E884B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Sheet1!$C$7:$C$12</c:f>
              <c:numCache>
                <c:formatCode>General</c:formatCode>
                <c:ptCount val="6"/>
                <c:pt idx="0">
                  <c:v>2016</c:v>
                </c:pt>
                <c:pt idx="1">
                  <c:v>2017</c:v>
                </c:pt>
                <c:pt idx="2">
                  <c:v>2018</c:v>
                </c:pt>
                <c:pt idx="3">
                  <c:v>2019</c:v>
                </c:pt>
                <c:pt idx="4">
                  <c:v>2020</c:v>
                </c:pt>
                <c:pt idx="5">
                  <c:v>2021</c:v>
                </c:pt>
              </c:numCache>
            </c:numRef>
          </c:xVal>
          <c:yVal>
            <c:numRef>
              <c:f>Sheet1!$G$7:$G$12</c:f>
              <c:numCache>
                <c:formatCode>General</c:formatCode>
                <c:ptCount val="6"/>
                <c:pt idx="1">
                  <c:v>66</c:v>
                </c:pt>
                <c:pt idx="2">
                  <c:v>196</c:v>
                </c:pt>
                <c:pt idx="3">
                  <c:v>382</c:v>
                </c:pt>
                <c:pt idx="4">
                  <c:v>608</c:v>
                </c:pt>
                <c:pt idx="5">
                  <c:v>871</c:v>
                </c:pt>
              </c:numCache>
            </c:numRef>
          </c:yVal>
          <c:smooth val="1"/>
          <c:extLst>
            <c:ext xmlns:c16="http://schemas.microsoft.com/office/drawing/2014/chart" uri="{C3380CC4-5D6E-409C-BE32-E72D297353CC}">
              <c16:uniqueId val="{00000001-2C14-40CF-99CF-824E51E884B3}"/>
            </c:ext>
          </c:extLst>
        </c:ser>
        <c:dLbls>
          <c:showLegendKey val="0"/>
          <c:showVal val="0"/>
          <c:showCatName val="0"/>
          <c:showSerName val="0"/>
          <c:showPercent val="0"/>
          <c:showBubbleSize val="0"/>
        </c:dLbls>
        <c:axId val="796543247"/>
        <c:axId val="796538671"/>
        <c:extLst>
          <c:ext xmlns:c15="http://schemas.microsoft.com/office/drawing/2012/chart" uri="{02D57815-91ED-43cb-92C2-25804820EDAC}">
            <c15:filteredScatterSeries>
              <c15:ser>
                <c:idx val="0"/>
                <c:order val="0"/>
                <c:tx>
                  <c:strRef>
                    <c:extLst>
                      <c:ext uri="{02D57815-91ED-43cb-92C2-25804820EDAC}">
                        <c15:formulaRef>
                          <c15:sqref>Sheet1!$D$6</c15:sqref>
                        </c15:formulaRef>
                      </c:ext>
                    </c:extLst>
                    <c:strCache>
                      <c:ptCount val="1"/>
                      <c:pt idx="0">
                        <c:v>yearly - Stein et al 2015 paper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Sheet1!$C$7:$C$12</c15:sqref>
                        </c15:formulaRef>
                      </c:ext>
                    </c:extLst>
                    <c:numCache>
                      <c:formatCode>General</c:formatCode>
                      <c:ptCount val="6"/>
                      <c:pt idx="0">
                        <c:v>2016</c:v>
                      </c:pt>
                      <c:pt idx="1">
                        <c:v>2017</c:v>
                      </c:pt>
                      <c:pt idx="2">
                        <c:v>2018</c:v>
                      </c:pt>
                      <c:pt idx="3">
                        <c:v>2019</c:v>
                      </c:pt>
                      <c:pt idx="4">
                        <c:v>2020</c:v>
                      </c:pt>
                      <c:pt idx="5">
                        <c:v>2021</c:v>
                      </c:pt>
                    </c:numCache>
                  </c:numRef>
                </c:xVal>
                <c:yVal>
                  <c:numRef>
                    <c:extLst>
                      <c:ext uri="{02D57815-91ED-43cb-92C2-25804820EDAC}">
                        <c15:formulaRef>
                          <c15:sqref>Sheet1!$D$7:$D$12</c15:sqref>
                        </c15:formulaRef>
                      </c:ext>
                    </c:extLst>
                    <c:numCache>
                      <c:formatCode>General</c:formatCode>
                      <c:ptCount val="6"/>
                      <c:pt idx="0">
                        <c:v>178</c:v>
                      </c:pt>
                      <c:pt idx="1">
                        <c:v>407</c:v>
                      </c:pt>
                      <c:pt idx="2">
                        <c:v>523</c:v>
                      </c:pt>
                      <c:pt idx="3">
                        <c:v>581</c:v>
                      </c:pt>
                      <c:pt idx="4">
                        <c:v>657</c:v>
                      </c:pt>
                      <c:pt idx="5">
                        <c:v>810</c:v>
                      </c:pt>
                    </c:numCache>
                  </c:numRef>
                </c:yVal>
                <c:smooth val="1"/>
                <c:extLst>
                  <c:ext xmlns:c16="http://schemas.microsoft.com/office/drawing/2014/chart" uri="{C3380CC4-5D6E-409C-BE32-E72D297353CC}">
                    <c16:uniqueId val="{00000002-2C14-40CF-99CF-824E51E884B3}"/>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Sheet1!$E$6</c15:sqref>
                        </c15:formulaRef>
                      </c:ext>
                    </c:extLst>
                    <c:strCache>
                      <c:ptCount val="1"/>
                      <c:pt idx="0">
                        <c:v>yearly - READY 2017 paper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Sheet1!$C$7:$C$12</c15:sqref>
                        </c15:formulaRef>
                      </c:ext>
                    </c:extLst>
                    <c:numCache>
                      <c:formatCode>General</c:formatCode>
                      <c:ptCount val="6"/>
                      <c:pt idx="0">
                        <c:v>2016</c:v>
                      </c:pt>
                      <c:pt idx="1">
                        <c:v>2017</c:v>
                      </c:pt>
                      <c:pt idx="2">
                        <c:v>2018</c:v>
                      </c:pt>
                      <c:pt idx="3">
                        <c:v>2019</c:v>
                      </c:pt>
                      <c:pt idx="4">
                        <c:v>2020</c:v>
                      </c:pt>
                      <c:pt idx="5">
                        <c:v>2021</c:v>
                      </c:pt>
                    </c:numCache>
                  </c:numRef>
                </c:xVal>
                <c:yVal>
                  <c:numRef>
                    <c:extLst xmlns:c15="http://schemas.microsoft.com/office/drawing/2012/chart">
                      <c:ext xmlns:c15="http://schemas.microsoft.com/office/drawing/2012/chart" uri="{02D57815-91ED-43cb-92C2-25804820EDAC}">
                        <c15:formulaRef>
                          <c15:sqref>Sheet1!$E$7:$E$12</c15:sqref>
                        </c15:formulaRef>
                      </c:ext>
                    </c:extLst>
                    <c:numCache>
                      <c:formatCode>General</c:formatCode>
                      <c:ptCount val="6"/>
                      <c:pt idx="0">
                        <c:v>#N/A</c:v>
                      </c:pt>
                      <c:pt idx="1">
                        <c:v>66</c:v>
                      </c:pt>
                      <c:pt idx="2">
                        <c:v>130</c:v>
                      </c:pt>
                      <c:pt idx="3">
                        <c:v>186</c:v>
                      </c:pt>
                      <c:pt idx="4">
                        <c:v>226</c:v>
                      </c:pt>
                      <c:pt idx="5">
                        <c:v>263</c:v>
                      </c:pt>
                    </c:numCache>
                  </c:numRef>
                </c:yVal>
                <c:smooth val="1"/>
                <c:extLst xmlns:c15="http://schemas.microsoft.com/office/drawing/2012/chart">
                  <c:ext xmlns:c16="http://schemas.microsoft.com/office/drawing/2014/chart" uri="{C3380CC4-5D6E-409C-BE32-E72D297353CC}">
                    <c16:uniqueId val="{00000003-2C14-40CF-99CF-824E51E884B3}"/>
                  </c:ext>
                </c:extLst>
              </c15:ser>
            </c15:filteredScatterSeries>
          </c:ext>
        </c:extLst>
      </c:scatterChart>
      <c:valAx>
        <c:axId val="796543247"/>
        <c:scaling>
          <c:orientation val="minMax"/>
          <c:max val="2021"/>
          <c:min val="201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6538671"/>
        <c:crosses val="autoZero"/>
        <c:crossBetween val="midCat"/>
        <c:majorUnit val="1"/>
      </c:valAx>
      <c:valAx>
        <c:axId val="796538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65432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C8F87-2B6F-4E11-80CE-54F4C1938948}"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97A-EC81-4FE6-8672-0B3E0615212A}" type="slidenum">
              <a:rPr lang="en-US" smtClean="0"/>
              <a:t>‹#›</a:t>
            </a:fld>
            <a:endParaRPr lang="en-US"/>
          </a:p>
        </p:txBody>
      </p:sp>
    </p:spTree>
    <p:extLst>
      <p:ext uri="{BB962C8B-B14F-4D97-AF65-F5344CB8AC3E}">
        <p14:creationId xmlns:p14="http://schemas.microsoft.com/office/powerpoint/2010/main" val="188798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ady.noaa.gov/register/HYSPLIT_hyagenda.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the 2020 HYSPLIT Workshop, being held entirely online this year. Some of you are watching live, and we hope that you have been able to join the event, and can hear us and can see what we are presenting. And some of you are watching a recording of the event, and we hope that your access to the recording is good. You are all in listen-only mode, and while you can see us, we cannot see you. To start us off, Dr. Ariel Stein, the Deputy Director of the NOAA  Air Resources Laboratory, would like to welcome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A26B9-1330-4909-BCFC-2DC7AD05C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90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AdvOT863180fb"/>
            </a:endParaRPr>
          </a:p>
          <a:p>
            <a:pPr algn="l"/>
            <a:endParaRPr lang="en-US" sz="1800" b="0" i="0" u="none" strike="noStrike" baseline="0" dirty="0">
              <a:latin typeface="AdvOT863180fb"/>
            </a:endParaRPr>
          </a:p>
          <a:p>
            <a:pPr algn="l"/>
            <a:r>
              <a:rPr lang="en-US" sz="1800" b="1" i="0" u="none" strike="noStrike" baseline="0" dirty="0">
                <a:solidFill>
                  <a:srgbClr val="000000"/>
                </a:solidFill>
                <a:latin typeface="TimesNewRomanPS-BoldMT"/>
              </a:rPr>
              <a:t>KRAND = </a:t>
            </a:r>
            <a:r>
              <a:rPr lang="en-US" sz="1800" b="0" i="0" u="none" strike="noStrike" baseline="0" dirty="0">
                <a:solidFill>
                  <a:srgbClr val="000000"/>
                </a:solidFill>
                <a:latin typeface="TimesNewRomanPSMT"/>
              </a:rPr>
              <a:t>method to calculate random number </a:t>
            </a:r>
          </a:p>
          <a:p>
            <a:pPr algn="l"/>
            <a:endParaRPr lang="en-US" sz="1800" b="0" i="0" u="none" strike="noStrike" baseline="0" dirty="0">
              <a:solidFill>
                <a:srgbClr val="000000"/>
              </a:solidFill>
              <a:latin typeface="TimesNewRomanPSMT"/>
            </a:endParaRPr>
          </a:p>
          <a:p>
            <a:pPr algn="l"/>
            <a:r>
              <a:rPr lang="en-US" sz="1800" b="0" i="0" u="none" strike="noStrike" baseline="0" dirty="0">
                <a:solidFill>
                  <a:srgbClr val="0000EF"/>
                </a:solidFill>
                <a:latin typeface="TimesNewRomanPSMT"/>
              </a:rPr>
              <a:t>0=precompute if NUMPAR greater than 5000 or dynamic if NUMPAR less than or equal to 5000;</a:t>
            </a:r>
          </a:p>
          <a:p>
            <a:pPr algn="l"/>
            <a:r>
              <a:rPr lang="en-US" sz="1800" b="0" i="0" u="none" strike="noStrike" baseline="0" dirty="0">
                <a:solidFill>
                  <a:srgbClr val="0000EF"/>
                </a:solidFill>
                <a:latin typeface="TimesNewRomanPSMT"/>
              </a:rPr>
              <a:t>1=precalculated; </a:t>
            </a:r>
          </a:p>
          <a:p>
            <a:pPr algn="l"/>
            <a:r>
              <a:rPr lang="en-US" sz="1800" b="0" i="0" u="none" strike="noStrike" baseline="0" dirty="0">
                <a:solidFill>
                  <a:srgbClr val="0000EF"/>
                </a:solidFill>
                <a:latin typeface="TimesNewRomanPSMT"/>
              </a:rPr>
              <a:t>2=calculated in </a:t>
            </a:r>
            <a:r>
              <a:rPr lang="en-US" sz="1800" b="0" i="0" u="none" strike="noStrike" baseline="0" dirty="0" err="1">
                <a:solidFill>
                  <a:srgbClr val="0000EF"/>
                </a:solidFill>
                <a:latin typeface="TimesNewRomanPSMT"/>
              </a:rPr>
              <a:t>pardsp</a:t>
            </a:r>
            <a:r>
              <a:rPr lang="en-US" sz="1800" b="0" i="0" u="none" strike="noStrike" baseline="0" dirty="0">
                <a:solidFill>
                  <a:srgbClr val="0000EF"/>
                </a:solidFill>
                <a:latin typeface="TimesNewRomanPSMT"/>
              </a:rPr>
              <a:t>;</a:t>
            </a:r>
          </a:p>
          <a:p>
            <a:pPr algn="l"/>
            <a:r>
              <a:rPr lang="en-US" sz="1800" b="0" i="0" u="none" strike="noStrike" baseline="0" dirty="0">
                <a:solidFill>
                  <a:srgbClr val="0000EF"/>
                </a:solidFill>
                <a:latin typeface="TimesNewRomanPSMT"/>
              </a:rPr>
              <a:t>3=none; </a:t>
            </a:r>
          </a:p>
          <a:p>
            <a:pPr algn="l"/>
            <a:r>
              <a:rPr lang="en-US" sz="1800" b="0" i="0" u="none" strike="noStrike" baseline="0" dirty="0">
                <a:solidFill>
                  <a:srgbClr val="0000EF"/>
                </a:solidFill>
                <a:latin typeface="TimesNewRomanPSMT"/>
              </a:rPr>
              <a:t>4=random initial seed number and calculated in </a:t>
            </a:r>
            <a:r>
              <a:rPr lang="en-US" sz="1800" b="0" i="0" u="none" strike="noStrike" baseline="0" dirty="0" err="1">
                <a:solidFill>
                  <a:srgbClr val="0000EF"/>
                </a:solidFill>
                <a:latin typeface="TimesNewRomanPSMT"/>
              </a:rPr>
              <a:t>pardsp</a:t>
            </a:r>
            <a:r>
              <a:rPr lang="en-US" sz="1800" b="0" i="0" u="none" strike="noStrike" baseline="0" dirty="0">
                <a:solidFill>
                  <a:srgbClr val="0000EF"/>
                </a:solidFill>
                <a:latin typeface="TimesNewRomanPSMT"/>
              </a:rPr>
              <a:t>; </a:t>
            </a:r>
          </a:p>
          <a:p>
            <a:pPr algn="l"/>
            <a:r>
              <a:rPr lang="en-US" sz="1800" b="0" i="0" u="none" strike="noStrike" baseline="0" dirty="0">
                <a:solidFill>
                  <a:srgbClr val="0000EF"/>
                </a:solidFill>
                <a:latin typeface="TimesNewRomanPSMT"/>
              </a:rPr>
              <a:t>10=same as 0 with random initial seed for non-dispersion applications; </a:t>
            </a:r>
          </a:p>
          <a:p>
            <a:pPr algn="l"/>
            <a:r>
              <a:rPr lang="en-US" sz="1800" b="0" i="0" u="none" strike="noStrike" baseline="0" dirty="0">
                <a:solidFill>
                  <a:srgbClr val="0000EF"/>
                </a:solidFill>
                <a:latin typeface="TimesNewRomanPSMT"/>
              </a:rPr>
              <a:t>11=same as 1 with random initial seed for non-dispersion applications;</a:t>
            </a:r>
          </a:p>
          <a:p>
            <a:pPr algn="l"/>
            <a:r>
              <a:rPr lang="en-US" sz="1800" b="0" i="0" u="none" strike="noStrike" baseline="0" dirty="0">
                <a:solidFill>
                  <a:srgbClr val="0000EF"/>
                </a:solidFill>
                <a:latin typeface="TimesNewRomanPSMT"/>
              </a:rPr>
              <a:t>12=same as 2 with random initial seed for non-dispersion applications; </a:t>
            </a:r>
          </a:p>
          <a:p>
            <a:pPr algn="l"/>
            <a:r>
              <a:rPr lang="en-US" sz="1800" b="0" i="0" u="none" strike="noStrike" baseline="0" dirty="0">
                <a:solidFill>
                  <a:srgbClr val="0000EF"/>
                </a:solidFill>
                <a:latin typeface="TimesNewRomanPSMT"/>
              </a:rPr>
              <a:t>13=same as 3 with random initial seed for non-dispersion applications</a:t>
            </a:r>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r>
              <a:rPr lang="en-US" sz="1800" b="0" i="1" u="none" strike="noStrike" baseline="0" dirty="0">
                <a:latin typeface="TimesNewRomanPS-ItalicMT"/>
              </a:rPr>
              <a:t>KRAND (0) </a:t>
            </a:r>
            <a:r>
              <a:rPr lang="en-US" sz="1800" b="0" i="0" u="none" strike="noStrike" baseline="0" dirty="0">
                <a:latin typeface="TimesNewRomanPSMT"/>
              </a:rPr>
              <a:t>- same as KRAND=1 if NUMPAR is greater than 5000 or same as KRAND=2 if NUMPAR is less than or equal to 5000. </a:t>
            </a:r>
          </a:p>
          <a:p>
            <a:pPr algn="l"/>
            <a:r>
              <a:rPr lang="en-US" sz="1800" b="0" i="0" u="none" strike="noStrike" baseline="0" dirty="0">
                <a:latin typeface="TimesNewRomanPSMT"/>
              </a:rPr>
              <a:t>KRAND=1 precomputes all the random numbers required for the particle turbulence calculations. </a:t>
            </a:r>
          </a:p>
          <a:p>
            <a:pPr algn="l"/>
            <a:r>
              <a:rPr lang="en-US" sz="1800" b="0" i="0" u="none" strike="noStrike" baseline="0" dirty="0">
                <a:latin typeface="TimesNewRomanPSMT"/>
              </a:rPr>
              <a:t>KRAND=2 computes the random numbers at each dispersion time step. The dynamic method is slightly more accurate than the precomputed random numbers, but it requires about twice as much CPU time. With large particle release rates both methods will provide comparable results. </a:t>
            </a:r>
          </a:p>
          <a:p>
            <a:pPr algn="l"/>
            <a:r>
              <a:rPr lang="en-US" sz="1800" b="0" i="0" u="none" strike="noStrike" baseline="0" dirty="0">
                <a:latin typeface="TimesNewRomanPSMT"/>
              </a:rPr>
              <a:t>The special case of KRAND=3 will result in no turbulent mixing being added to the particle position; the particle track will follow the mean trajectory. This option is primarily intended for diagnostic testing. </a:t>
            </a:r>
          </a:p>
          <a:p>
            <a:pPr algn="l"/>
            <a:r>
              <a:rPr lang="en-US" sz="1800" b="0" i="0" u="none" strike="noStrike" baseline="0" dirty="0">
                <a:latin typeface="TimesNewRomanPSMT"/>
              </a:rPr>
              <a:t>The option KRAND=4 follows the STILT method of randomly selecting an initial seed number for the random number generator and compute these random numbers at each dispersion time step.</a:t>
            </a:r>
          </a:p>
          <a:p>
            <a:pPr algn="l"/>
            <a:endParaRPr lang="en-US" sz="1800" b="0" i="0" u="none" strike="noStrike" baseline="0" dirty="0">
              <a:latin typeface="TimesNewRomanPSMT"/>
            </a:endParaRPr>
          </a:p>
          <a:p>
            <a:pPr algn="l"/>
            <a:r>
              <a:rPr lang="en-US" sz="1800" b="0" i="0" u="none" strike="noStrike" baseline="0" dirty="0">
                <a:latin typeface="TimesNewRomanPSMT"/>
              </a:rPr>
              <a:t>KRAND=0, 1, 2, and 3 uses the same initial seed number for non-dispersion applications (i.e., emissions placement, deposition, chemistry) to allow simulations to be repeatable.</a:t>
            </a:r>
          </a:p>
          <a:p>
            <a:pPr algn="l"/>
            <a:r>
              <a:rPr lang="en-US" sz="1800" b="0" i="0" u="none" strike="noStrike" baseline="0" dirty="0">
                <a:latin typeface="TimesNewRomanPSMT"/>
              </a:rPr>
              <a:t>KRAND=10, 11, 12, and 13 are the same as KRAND=0, 1, 2, and 3 except a random initial seed number is used for </a:t>
            </a:r>
            <a:r>
              <a:rPr lang="en-US" sz="1800" b="0" i="0" u="none" strike="noStrike" baseline="0" dirty="0" err="1">
                <a:latin typeface="TimesNewRomanPSMT"/>
              </a:rPr>
              <a:t>nondispersion</a:t>
            </a:r>
            <a:r>
              <a:rPr lang="en-US" sz="1800" b="0" i="0" u="none" strike="noStrike" baseline="0" dirty="0">
                <a:latin typeface="TimesNewRomanPSMT"/>
              </a:rPr>
              <a:t> procedures. </a:t>
            </a:r>
          </a:p>
          <a:p>
            <a:pPr algn="l"/>
            <a:r>
              <a:rPr lang="en-US" sz="1800" b="0" i="0" u="none" strike="noStrike" baseline="0" dirty="0">
                <a:latin typeface="TimesNewRomanPSMT"/>
              </a:rPr>
              <a:t>KRAND=4 also uses a random initial seed number for non-dispersion procedures.</a:t>
            </a:r>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606C6-1BCD-44C7-B115-83C10BEFF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989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AdvOT863180fb"/>
            </a:endParaRPr>
          </a:p>
          <a:p>
            <a:pPr algn="l"/>
            <a:endParaRPr lang="en-US" sz="1800" b="0" i="0" u="none" strike="noStrike" baseline="0" dirty="0">
              <a:latin typeface="AdvOT863180fb"/>
            </a:endParaRPr>
          </a:p>
          <a:p>
            <a:pPr algn="l"/>
            <a:r>
              <a:rPr lang="en-US" sz="1800" b="1" i="0" u="none" strike="noStrike" baseline="0" dirty="0">
                <a:solidFill>
                  <a:srgbClr val="000000"/>
                </a:solidFill>
                <a:latin typeface="TimesNewRomanPS-BoldMT"/>
              </a:rPr>
              <a:t>KRAND = </a:t>
            </a:r>
            <a:r>
              <a:rPr lang="en-US" sz="1800" b="0" i="0" u="none" strike="noStrike" baseline="0" dirty="0">
                <a:solidFill>
                  <a:srgbClr val="000000"/>
                </a:solidFill>
                <a:latin typeface="TimesNewRomanPSMT"/>
              </a:rPr>
              <a:t>method to calculate random number </a:t>
            </a:r>
          </a:p>
          <a:p>
            <a:pPr algn="l"/>
            <a:endParaRPr lang="en-US" sz="1800" b="0" i="0" u="none" strike="noStrike" baseline="0" dirty="0">
              <a:solidFill>
                <a:srgbClr val="000000"/>
              </a:solidFill>
              <a:latin typeface="TimesNewRomanPSMT"/>
            </a:endParaRPr>
          </a:p>
          <a:p>
            <a:pPr algn="l"/>
            <a:r>
              <a:rPr lang="en-US" sz="1800" b="0" i="0" u="none" strike="noStrike" baseline="0" dirty="0">
                <a:solidFill>
                  <a:srgbClr val="0000EF"/>
                </a:solidFill>
                <a:latin typeface="TimesNewRomanPSMT"/>
              </a:rPr>
              <a:t>0=precompute if NUMPAR greater than 5000 or dynamic if NUMPAR less than or equal to 5000;</a:t>
            </a:r>
          </a:p>
          <a:p>
            <a:pPr algn="l"/>
            <a:r>
              <a:rPr lang="en-US" sz="1800" b="0" i="0" u="none" strike="noStrike" baseline="0" dirty="0">
                <a:solidFill>
                  <a:srgbClr val="0000EF"/>
                </a:solidFill>
                <a:latin typeface="TimesNewRomanPSMT"/>
              </a:rPr>
              <a:t>1=precalculated; </a:t>
            </a:r>
          </a:p>
          <a:p>
            <a:pPr algn="l"/>
            <a:r>
              <a:rPr lang="en-US" sz="1800" b="0" i="0" u="none" strike="noStrike" baseline="0" dirty="0">
                <a:solidFill>
                  <a:srgbClr val="0000EF"/>
                </a:solidFill>
                <a:latin typeface="TimesNewRomanPSMT"/>
              </a:rPr>
              <a:t>2=calculated in </a:t>
            </a:r>
            <a:r>
              <a:rPr lang="en-US" sz="1800" b="0" i="0" u="none" strike="noStrike" baseline="0" dirty="0" err="1">
                <a:solidFill>
                  <a:srgbClr val="0000EF"/>
                </a:solidFill>
                <a:latin typeface="TimesNewRomanPSMT"/>
              </a:rPr>
              <a:t>pardsp</a:t>
            </a:r>
            <a:r>
              <a:rPr lang="en-US" sz="1800" b="0" i="0" u="none" strike="noStrike" baseline="0" dirty="0">
                <a:solidFill>
                  <a:srgbClr val="0000EF"/>
                </a:solidFill>
                <a:latin typeface="TimesNewRomanPSMT"/>
              </a:rPr>
              <a:t>;</a:t>
            </a:r>
          </a:p>
          <a:p>
            <a:pPr algn="l"/>
            <a:r>
              <a:rPr lang="en-US" sz="1800" b="0" i="0" u="none" strike="noStrike" baseline="0" dirty="0">
                <a:solidFill>
                  <a:srgbClr val="0000EF"/>
                </a:solidFill>
                <a:latin typeface="TimesNewRomanPSMT"/>
              </a:rPr>
              <a:t>3=none; </a:t>
            </a:r>
          </a:p>
          <a:p>
            <a:pPr algn="l"/>
            <a:r>
              <a:rPr lang="en-US" sz="1800" b="0" i="0" u="none" strike="noStrike" baseline="0" dirty="0">
                <a:solidFill>
                  <a:srgbClr val="0000EF"/>
                </a:solidFill>
                <a:latin typeface="TimesNewRomanPSMT"/>
              </a:rPr>
              <a:t>4=random initial seed number and calculated in </a:t>
            </a:r>
            <a:r>
              <a:rPr lang="en-US" sz="1800" b="0" i="0" u="none" strike="noStrike" baseline="0" dirty="0" err="1">
                <a:solidFill>
                  <a:srgbClr val="0000EF"/>
                </a:solidFill>
                <a:latin typeface="TimesNewRomanPSMT"/>
              </a:rPr>
              <a:t>pardsp</a:t>
            </a:r>
            <a:r>
              <a:rPr lang="en-US" sz="1800" b="0" i="0" u="none" strike="noStrike" baseline="0" dirty="0">
                <a:solidFill>
                  <a:srgbClr val="0000EF"/>
                </a:solidFill>
                <a:latin typeface="TimesNewRomanPSMT"/>
              </a:rPr>
              <a:t>; </a:t>
            </a:r>
          </a:p>
          <a:p>
            <a:pPr algn="l"/>
            <a:r>
              <a:rPr lang="en-US" sz="1800" b="0" i="0" u="none" strike="noStrike" baseline="0" dirty="0">
                <a:solidFill>
                  <a:srgbClr val="0000EF"/>
                </a:solidFill>
                <a:latin typeface="TimesNewRomanPSMT"/>
              </a:rPr>
              <a:t>10=same as 0 with random initial seed for non-dispersion applications; </a:t>
            </a:r>
          </a:p>
          <a:p>
            <a:pPr algn="l"/>
            <a:r>
              <a:rPr lang="en-US" sz="1800" b="0" i="0" u="none" strike="noStrike" baseline="0" dirty="0">
                <a:solidFill>
                  <a:srgbClr val="0000EF"/>
                </a:solidFill>
                <a:latin typeface="TimesNewRomanPSMT"/>
              </a:rPr>
              <a:t>11=same as 1 with random initial seed for non-dispersion applications;</a:t>
            </a:r>
          </a:p>
          <a:p>
            <a:pPr algn="l"/>
            <a:r>
              <a:rPr lang="en-US" sz="1800" b="0" i="0" u="none" strike="noStrike" baseline="0" dirty="0">
                <a:solidFill>
                  <a:srgbClr val="0000EF"/>
                </a:solidFill>
                <a:latin typeface="TimesNewRomanPSMT"/>
              </a:rPr>
              <a:t>12=same as 2 with random initial seed for non-dispersion applications; </a:t>
            </a:r>
          </a:p>
          <a:p>
            <a:pPr algn="l"/>
            <a:r>
              <a:rPr lang="en-US" sz="1800" b="0" i="0" u="none" strike="noStrike" baseline="0" dirty="0">
                <a:solidFill>
                  <a:srgbClr val="0000EF"/>
                </a:solidFill>
                <a:latin typeface="TimesNewRomanPSMT"/>
              </a:rPr>
              <a:t>13=same as 3 with random initial seed for non-dispersion applications</a:t>
            </a:r>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r>
              <a:rPr lang="en-US" sz="1800" b="0" i="1" u="none" strike="noStrike" baseline="0" dirty="0">
                <a:latin typeface="TimesNewRomanPS-ItalicMT"/>
              </a:rPr>
              <a:t>KRAND (0) </a:t>
            </a:r>
            <a:r>
              <a:rPr lang="en-US" sz="1800" b="0" i="0" u="none" strike="noStrike" baseline="0" dirty="0">
                <a:latin typeface="TimesNewRomanPSMT"/>
              </a:rPr>
              <a:t>- same as KRAND=1 if NUMPAR is greater than 5000 or same as KRAND=2 if NUMPAR is less than or equal to 5000. </a:t>
            </a:r>
          </a:p>
          <a:p>
            <a:pPr algn="l"/>
            <a:r>
              <a:rPr lang="en-US" sz="1800" b="0" i="0" u="none" strike="noStrike" baseline="0" dirty="0">
                <a:latin typeface="TimesNewRomanPSMT"/>
              </a:rPr>
              <a:t>KRAND=1 precomputes all the random numbers required for the particle turbulence calculations. </a:t>
            </a:r>
          </a:p>
          <a:p>
            <a:pPr algn="l"/>
            <a:r>
              <a:rPr lang="en-US" sz="1800" b="0" i="0" u="none" strike="noStrike" baseline="0" dirty="0">
                <a:latin typeface="TimesNewRomanPSMT"/>
              </a:rPr>
              <a:t>KRAND=2 computes the random numbers at each dispersion time step. The dynamic method is slightly more accurate than the precomputed random numbers, but it requires about twice as much CPU time. With large particle release rates both methods will provide comparable results. </a:t>
            </a:r>
          </a:p>
          <a:p>
            <a:pPr algn="l"/>
            <a:r>
              <a:rPr lang="en-US" sz="1800" b="0" i="0" u="none" strike="noStrike" baseline="0" dirty="0">
                <a:latin typeface="TimesNewRomanPSMT"/>
              </a:rPr>
              <a:t>The special case of KRAND=3 will result in no turbulent mixing being added to the particle position; the particle track will follow the mean trajectory. This option is primarily intended for diagnostic testing. </a:t>
            </a:r>
          </a:p>
          <a:p>
            <a:pPr algn="l"/>
            <a:r>
              <a:rPr lang="en-US" sz="1800" b="0" i="0" u="none" strike="noStrike" baseline="0" dirty="0">
                <a:latin typeface="TimesNewRomanPSMT"/>
              </a:rPr>
              <a:t>The option KRAND=4 follows the STILT method of randomly selecting an initial seed number for the random number generator and compute these random numbers at each dispersion time step.</a:t>
            </a:r>
          </a:p>
          <a:p>
            <a:pPr algn="l"/>
            <a:endParaRPr lang="en-US" sz="1800" b="0" i="0" u="none" strike="noStrike" baseline="0" dirty="0">
              <a:latin typeface="TimesNewRomanPSMT"/>
            </a:endParaRPr>
          </a:p>
          <a:p>
            <a:pPr algn="l"/>
            <a:r>
              <a:rPr lang="en-US" sz="1800" b="0" i="0" u="none" strike="noStrike" baseline="0" dirty="0">
                <a:latin typeface="TimesNewRomanPSMT"/>
              </a:rPr>
              <a:t>KRAND=0, 1, 2, and 3 uses the same initial seed number for non-dispersion applications (i.e., emissions placement, deposition, chemistry) to allow simulations to be repeatable.</a:t>
            </a:r>
          </a:p>
          <a:p>
            <a:pPr algn="l"/>
            <a:r>
              <a:rPr lang="en-US" sz="1800" b="0" i="0" u="none" strike="noStrike" baseline="0" dirty="0">
                <a:latin typeface="TimesNewRomanPSMT"/>
              </a:rPr>
              <a:t>KRAND=10, 11, 12, and 13 are the same as KRAND=0, 1, 2, and 3 except a random initial seed number is used for </a:t>
            </a:r>
            <a:r>
              <a:rPr lang="en-US" sz="1800" b="0" i="0" u="none" strike="noStrike" baseline="0" dirty="0" err="1">
                <a:latin typeface="TimesNewRomanPSMT"/>
              </a:rPr>
              <a:t>nondispersion</a:t>
            </a:r>
            <a:r>
              <a:rPr lang="en-US" sz="1800" b="0" i="0" u="none" strike="noStrike" baseline="0" dirty="0">
                <a:latin typeface="TimesNewRomanPSMT"/>
              </a:rPr>
              <a:t> procedures. </a:t>
            </a:r>
          </a:p>
          <a:p>
            <a:pPr algn="l"/>
            <a:r>
              <a:rPr lang="en-US" sz="1800" b="0" i="0" u="none" strike="noStrike" baseline="0" dirty="0">
                <a:latin typeface="TimesNewRomanPSMT"/>
              </a:rPr>
              <a:t>KRAND=4 also uses a random initial seed number for non-dispersion procedures.</a:t>
            </a:r>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606C6-1BCD-44C7-B115-83C10BEFF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42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Arial" panose="020B0604020202020204" pitchFamily="34" charset="0"/>
                <a:cs typeface="Arial" panose="020B0604020202020204" pitchFamily="34" charset="0"/>
              </a:rPr>
              <a:t>* The pre-Workshop installation sessions on Monday June 13, 2022 from 9 - 9:45 AM (EDT) for Windows PC and from 10 - 10:30 AM EDT for MAC are optional. We recommend all participants attempt to install the HYSPLIT model and associated software before the Workshop starts, according to instructions posted </a:t>
            </a:r>
            <a:r>
              <a:rPr lang="en-US" altLang="en-US" sz="1200" u="sng" dirty="0">
                <a:solidFill>
                  <a:srgbClr val="1155CC"/>
                </a:solidFill>
                <a:latin typeface="Arial" panose="020B0604020202020204" pitchFamily="34" charset="0"/>
                <a:cs typeface="Arial" panose="020B0604020202020204" pitchFamily="34" charset="0"/>
                <a:hlinkClick r:id="rId3"/>
              </a:rPr>
              <a:t>here</a:t>
            </a:r>
            <a:r>
              <a:rPr lang="en-US" altLang="en-US" sz="1200" dirty="0">
                <a:solidFill>
                  <a:srgbClr val="000000"/>
                </a:solidFill>
                <a:latin typeface="Arial" panose="020B0604020202020204" pitchFamily="34" charset="0"/>
                <a:cs typeface="Arial" panose="020B0604020202020204" pitchFamily="34" charset="0"/>
              </a:rPr>
              <a:t>. This may require assistance from your local IT support. </a:t>
            </a:r>
            <a:endParaRPr lang="en-US" alt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A26B9-1330-4909-BCFC-2DC7AD05C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4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 going to be providing a very brief overview of the HYSPLIT model and some of its new features and applications, but am not going to be going into any detail about exactly how it is currently used in MACCS </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Collaborative exchanges between ARL and applications – e.g., MACCS – is a very important way that the HYSPLIT model is evaluated and improved.</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3D particle-based dispersion:</a:t>
            </a: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simulate a plume from a source, we release many particles at a time, and this cloud of particles is transported downwind</a:t>
            </a:r>
          </a:p>
          <a:p>
            <a:pPr marL="171450" marR="0" lvl="0" indent="-1714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Each computational point particle gets additional motion based on the amount of turbulence in the atmosphere.</a:t>
            </a:r>
          </a:p>
          <a:p>
            <a:pPr marL="171450" marR="0" lvl="0" indent="-1714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Here we are showing just a few particles released at one time. In a real HYSPLIT run, you would release 100’s or 1000’s or even more particles at any given time.</a:t>
            </a:r>
          </a:p>
          <a:p>
            <a:pPr marL="171450" marR="0" lvl="0" indent="-1714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the pollutant release was ongoing, you would keep releasing particles from the source as long as you wanted to simulate the emissions.</a:t>
            </a:r>
          </a:p>
          <a:p>
            <a:pPr marL="171450" marR="0" lvl="0" indent="-1714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the wind changes speed and direction, and as the turbulence in the atmosphere changes, the plume will be dispersed in different directions and will be dispersed to different extents.</a:t>
            </a:r>
          </a:p>
          <a:p>
            <a:pPr marL="171450" marR="0" lvl="0" indent="-171450" algn="l" defTabSz="914400" rtl="0" eaLnBrk="1" fontAlgn="auto" latinLnBrk="0" hangingPunct="1">
              <a:lnSpc>
                <a:spcPct val="100000"/>
              </a:lnSpc>
              <a:spcBef>
                <a:spcPts val="120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spcBef>
                <a:spcPts val="1800"/>
              </a:spcBef>
              <a:buSzPct val="100000"/>
              <a:buFont typeface="Calibri" panose="020F050202020403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606C6-1BCD-44C7-B115-83C10BEFF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95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731520" y="4620577"/>
            <a:ext cx="5852160" cy="3780474"/>
          </a:xfrm>
          <a:prstGeom prst="rect">
            <a:avLst/>
          </a:prstGeom>
          <a:noFill/>
          <a:ln>
            <a:noFill/>
          </a:ln>
        </p:spPr>
        <p:txBody>
          <a:bodyPr spcFirstLastPara="1" wrap="square" lIns="96637" tIns="48305" rIns="96637" bIns="48305" anchor="t" anchorCtr="0">
            <a:noAutofit/>
          </a:bodyPr>
          <a:lstStyle/>
          <a:p>
            <a:pPr>
              <a:spcBef>
                <a:spcPts val="634"/>
              </a:spcBef>
              <a:spcAft>
                <a:spcPts val="634"/>
              </a:spcAft>
              <a:buFont typeface="Arial" panose="020B0604020202020204" pitchFamily="34" charset="0"/>
              <a:buChar char="•"/>
            </a:pPr>
            <a:r>
              <a:rPr lang="en-US" b="0" i="0" dirty="0">
                <a:effectLst/>
              </a:rPr>
              <a:t>Another measure of Quality and Relevance is the number of citations of two recent HYSPLIT papers in peer-reviewed journal articles. </a:t>
            </a:r>
          </a:p>
          <a:p>
            <a:pPr>
              <a:spcBef>
                <a:spcPts val="634"/>
              </a:spcBef>
              <a:spcAft>
                <a:spcPts val="634"/>
              </a:spcAft>
              <a:buFont typeface="Arial" panose="020B0604020202020204" pitchFamily="34" charset="0"/>
              <a:buChar char="•"/>
            </a:pPr>
            <a:endParaRPr lang="en-US" b="0" i="0" dirty="0">
              <a:effectLst/>
            </a:endParaRPr>
          </a:p>
          <a:p>
            <a:pPr>
              <a:spcBef>
                <a:spcPts val="634"/>
              </a:spcBef>
              <a:spcAft>
                <a:spcPts val="634"/>
              </a:spcAft>
              <a:buFont typeface="Arial" panose="020B0604020202020204" pitchFamily="34" charset="0"/>
              <a:buChar char="•"/>
            </a:pPr>
            <a:r>
              <a:rPr lang="en-US" b="0" i="0" dirty="0">
                <a:effectLst/>
              </a:rPr>
              <a:t>There have been more than 3000 citations of the 2015 HYSPLIT review article and more than 800 citations of the 2017 READY paper, as reported in Google Scholar, an extraordinarily high number of citations.</a:t>
            </a:r>
          </a:p>
          <a:p>
            <a:pPr marL="474254" indent="-237127" defTabSz="948507">
              <a:spcBef>
                <a:spcPts val="634"/>
              </a:spcBef>
              <a:spcAft>
                <a:spcPts val="634"/>
              </a:spcAft>
              <a:buFont typeface="Arial" panose="020B0604020202020204" pitchFamily="34" charset="0"/>
              <a:buChar char="•"/>
            </a:pPr>
            <a:endParaRPr lang="en-US" b="0" i="0" dirty="0">
              <a:effectLst/>
            </a:endParaRPr>
          </a:p>
          <a:p>
            <a:pPr marL="474254" indent="-237127" defTabSz="948507">
              <a:spcBef>
                <a:spcPts val="634"/>
              </a:spcBef>
              <a:spcAft>
                <a:spcPts val="634"/>
              </a:spcAft>
              <a:buFont typeface="Arial" panose="020B0604020202020204" pitchFamily="34" charset="0"/>
              <a:buChar char="•"/>
            </a:pPr>
            <a:r>
              <a:rPr lang="en-US" b="0" i="0" dirty="0">
                <a:effectLst/>
              </a:rPr>
              <a:t>In most of these articles, the model is used by the authors in their scientific analysis, e.g., to interpret measurements. </a:t>
            </a:r>
          </a:p>
          <a:p>
            <a:pPr>
              <a:spcBef>
                <a:spcPts val="634"/>
              </a:spcBef>
              <a:spcAft>
                <a:spcPts val="634"/>
              </a:spcAft>
              <a:buFont typeface="Arial" panose="020B0604020202020204" pitchFamily="34" charset="0"/>
              <a:buChar char="•"/>
            </a:pPr>
            <a:endParaRPr lang="en-US" b="0" i="0" dirty="0">
              <a:effectLst/>
            </a:endParaRPr>
          </a:p>
          <a:p>
            <a:pPr>
              <a:spcBef>
                <a:spcPts val="634"/>
              </a:spcBef>
              <a:spcAft>
                <a:spcPts val="634"/>
              </a:spcAft>
              <a:buFont typeface="Arial" panose="020B0604020202020204" pitchFamily="34" charset="0"/>
              <a:buChar char="•"/>
            </a:pPr>
            <a:r>
              <a:rPr lang="en-US" b="0" i="0" dirty="0">
                <a:effectLst/>
              </a:rPr>
              <a:t>And, on the topic of journal articles, ARL scientists working in this Theme area have published about 80 papers of our own in peer-reviewed journals during the 2016-2021 review period.</a:t>
            </a:r>
          </a:p>
          <a:p>
            <a:pPr marL="237127" indent="0">
              <a:spcBef>
                <a:spcPts val="634"/>
              </a:spcBef>
              <a:spcAft>
                <a:spcPts val="634"/>
              </a:spcAft>
            </a:pPr>
            <a:endParaRPr lang="en-US" b="0" i="0" dirty="0">
              <a:effectLst/>
            </a:endParaRPr>
          </a:p>
          <a:p>
            <a:pPr marL="237127" indent="0">
              <a:spcBef>
                <a:spcPts val="634"/>
              </a:spcBef>
              <a:spcAft>
                <a:spcPts val="634"/>
              </a:spcAft>
            </a:pPr>
            <a:r>
              <a:rPr lang="en-US" b="0" i="0" dirty="0">
                <a:effectLst/>
              </a:rPr>
              <a:t>=====================================</a:t>
            </a:r>
          </a:p>
          <a:p>
            <a:pPr>
              <a:spcBef>
                <a:spcPts val="634"/>
              </a:spcBef>
              <a:spcAft>
                <a:spcPts val="634"/>
              </a:spcAft>
            </a:pPr>
            <a:endParaRPr lang="en-US" b="1" i="0" dirty="0">
              <a:effectLst/>
            </a:endParaRPr>
          </a:p>
          <a:p>
            <a:pPr marL="0" indent="0"/>
            <a:r>
              <a:rPr lang="en-US" dirty="0">
                <a:highlight>
                  <a:srgbClr val="FFFF00"/>
                </a:highlight>
              </a:rPr>
              <a:t>Google Scholar statistics collected Jan 29, 2022.</a:t>
            </a:r>
            <a:endParaRPr dirty="0">
              <a:highlight>
                <a:srgbClr val="FFFF00"/>
              </a:highlight>
            </a:endParaRPr>
          </a:p>
        </p:txBody>
      </p:sp>
      <p:sp>
        <p:nvSpPr>
          <p:cNvPr id="72" name="Google Shape;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775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SzPct val="100000"/>
              <a:buFont typeface="Calibri" panose="020F050202020403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606C6-1BCD-44C7-B115-83C10BEFF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53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7C97A-EC81-4FE6-8672-0B3E06152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07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SzPct val="100000"/>
              <a:buFont typeface="Calibri" panose="020F050202020403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606C6-1BCD-44C7-B115-83C10BEFF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19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AdvOT863180fb"/>
            </a:endParaRPr>
          </a:p>
          <a:p>
            <a:pPr algn="l"/>
            <a:endParaRPr lang="en-US" sz="1800" b="0" i="0" u="none" strike="noStrike" baseline="0" dirty="0">
              <a:latin typeface="AdvOT863180fb"/>
            </a:endParaRPr>
          </a:p>
          <a:p>
            <a:pPr algn="l"/>
            <a:r>
              <a:rPr lang="en-US" sz="1800" b="1" i="0" u="none" strike="noStrike" baseline="0" dirty="0">
                <a:solidFill>
                  <a:srgbClr val="000000"/>
                </a:solidFill>
                <a:latin typeface="TimesNewRomanPS-BoldMT"/>
              </a:rPr>
              <a:t>KRAND = </a:t>
            </a:r>
            <a:r>
              <a:rPr lang="en-US" sz="1800" b="0" i="0" u="none" strike="noStrike" baseline="0" dirty="0">
                <a:solidFill>
                  <a:srgbClr val="000000"/>
                </a:solidFill>
                <a:latin typeface="TimesNewRomanPSMT"/>
              </a:rPr>
              <a:t>method to calculate random number </a:t>
            </a:r>
          </a:p>
          <a:p>
            <a:pPr algn="l"/>
            <a:endParaRPr lang="en-US" sz="1800" b="0" i="0" u="none" strike="noStrike" baseline="0" dirty="0">
              <a:solidFill>
                <a:srgbClr val="000000"/>
              </a:solidFill>
              <a:latin typeface="TimesNewRomanPSMT"/>
            </a:endParaRPr>
          </a:p>
          <a:p>
            <a:pPr algn="l"/>
            <a:r>
              <a:rPr lang="en-US" sz="1800" b="0" i="0" u="none" strike="noStrike" baseline="0" dirty="0">
                <a:solidFill>
                  <a:srgbClr val="0000EF"/>
                </a:solidFill>
                <a:latin typeface="TimesNewRomanPSMT"/>
              </a:rPr>
              <a:t>0=precompute if NUMPAR greater than 5000 or dynamic if NUMPAR less than or equal to 5000;</a:t>
            </a:r>
          </a:p>
          <a:p>
            <a:pPr algn="l"/>
            <a:r>
              <a:rPr lang="en-US" sz="1800" b="0" i="0" u="none" strike="noStrike" baseline="0" dirty="0">
                <a:solidFill>
                  <a:srgbClr val="0000EF"/>
                </a:solidFill>
                <a:latin typeface="TimesNewRomanPSMT"/>
              </a:rPr>
              <a:t>1=precalculated; </a:t>
            </a:r>
          </a:p>
          <a:p>
            <a:pPr algn="l"/>
            <a:r>
              <a:rPr lang="en-US" sz="1800" b="0" i="0" u="none" strike="noStrike" baseline="0" dirty="0">
                <a:solidFill>
                  <a:srgbClr val="0000EF"/>
                </a:solidFill>
                <a:latin typeface="TimesNewRomanPSMT"/>
              </a:rPr>
              <a:t>2=calculated in </a:t>
            </a:r>
            <a:r>
              <a:rPr lang="en-US" sz="1800" b="0" i="0" u="none" strike="noStrike" baseline="0" dirty="0" err="1">
                <a:solidFill>
                  <a:srgbClr val="0000EF"/>
                </a:solidFill>
                <a:latin typeface="TimesNewRomanPSMT"/>
              </a:rPr>
              <a:t>pardsp</a:t>
            </a:r>
            <a:r>
              <a:rPr lang="en-US" sz="1800" b="0" i="0" u="none" strike="noStrike" baseline="0" dirty="0">
                <a:solidFill>
                  <a:srgbClr val="0000EF"/>
                </a:solidFill>
                <a:latin typeface="TimesNewRomanPSMT"/>
              </a:rPr>
              <a:t>;</a:t>
            </a:r>
          </a:p>
          <a:p>
            <a:pPr algn="l"/>
            <a:r>
              <a:rPr lang="en-US" sz="1800" b="0" i="0" u="none" strike="noStrike" baseline="0" dirty="0">
                <a:solidFill>
                  <a:srgbClr val="0000EF"/>
                </a:solidFill>
                <a:latin typeface="TimesNewRomanPSMT"/>
              </a:rPr>
              <a:t>3=none; </a:t>
            </a:r>
          </a:p>
          <a:p>
            <a:pPr algn="l"/>
            <a:r>
              <a:rPr lang="en-US" sz="1800" b="0" i="0" u="none" strike="noStrike" baseline="0" dirty="0">
                <a:solidFill>
                  <a:srgbClr val="0000EF"/>
                </a:solidFill>
                <a:latin typeface="TimesNewRomanPSMT"/>
              </a:rPr>
              <a:t>4=random initial seed number and calculated in </a:t>
            </a:r>
            <a:r>
              <a:rPr lang="en-US" sz="1800" b="0" i="0" u="none" strike="noStrike" baseline="0" dirty="0" err="1">
                <a:solidFill>
                  <a:srgbClr val="0000EF"/>
                </a:solidFill>
                <a:latin typeface="TimesNewRomanPSMT"/>
              </a:rPr>
              <a:t>pardsp</a:t>
            </a:r>
            <a:r>
              <a:rPr lang="en-US" sz="1800" b="0" i="0" u="none" strike="noStrike" baseline="0" dirty="0">
                <a:solidFill>
                  <a:srgbClr val="0000EF"/>
                </a:solidFill>
                <a:latin typeface="TimesNewRomanPSMT"/>
              </a:rPr>
              <a:t>; </a:t>
            </a:r>
          </a:p>
          <a:p>
            <a:pPr algn="l"/>
            <a:r>
              <a:rPr lang="en-US" sz="1800" b="0" i="0" u="none" strike="noStrike" baseline="0" dirty="0">
                <a:solidFill>
                  <a:srgbClr val="0000EF"/>
                </a:solidFill>
                <a:latin typeface="TimesNewRomanPSMT"/>
              </a:rPr>
              <a:t>10=same as 0 with random initial seed for non-dispersion applications; </a:t>
            </a:r>
          </a:p>
          <a:p>
            <a:pPr algn="l"/>
            <a:r>
              <a:rPr lang="en-US" sz="1800" b="0" i="0" u="none" strike="noStrike" baseline="0" dirty="0">
                <a:solidFill>
                  <a:srgbClr val="0000EF"/>
                </a:solidFill>
                <a:latin typeface="TimesNewRomanPSMT"/>
              </a:rPr>
              <a:t>11=same as 1 with random initial seed for non-dispersion applications;</a:t>
            </a:r>
          </a:p>
          <a:p>
            <a:pPr algn="l"/>
            <a:r>
              <a:rPr lang="en-US" sz="1800" b="0" i="0" u="none" strike="noStrike" baseline="0" dirty="0">
                <a:solidFill>
                  <a:srgbClr val="0000EF"/>
                </a:solidFill>
                <a:latin typeface="TimesNewRomanPSMT"/>
              </a:rPr>
              <a:t>12=same as 2 with random initial seed for non-dispersion applications; </a:t>
            </a:r>
          </a:p>
          <a:p>
            <a:pPr algn="l"/>
            <a:r>
              <a:rPr lang="en-US" sz="1800" b="0" i="0" u="none" strike="noStrike" baseline="0" dirty="0">
                <a:solidFill>
                  <a:srgbClr val="0000EF"/>
                </a:solidFill>
                <a:latin typeface="TimesNewRomanPSMT"/>
              </a:rPr>
              <a:t>13=same as 3 with random initial seed for non-dispersion applications</a:t>
            </a:r>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r>
              <a:rPr lang="en-US" sz="1800" b="0" i="1" u="none" strike="noStrike" baseline="0" dirty="0">
                <a:latin typeface="TimesNewRomanPS-ItalicMT"/>
              </a:rPr>
              <a:t>KRAND (0) </a:t>
            </a:r>
            <a:r>
              <a:rPr lang="en-US" sz="1800" b="0" i="0" u="none" strike="noStrike" baseline="0" dirty="0">
                <a:latin typeface="TimesNewRomanPSMT"/>
              </a:rPr>
              <a:t>- same as KRAND=1 if NUMPAR is greater than 5000 or same as KRAND=2 if NUMPAR is less than or equal to 5000. </a:t>
            </a:r>
          </a:p>
          <a:p>
            <a:pPr algn="l"/>
            <a:r>
              <a:rPr lang="en-US" sz="1800" b="0" i="0" u="none" strike="noStrike" baseline="0" dirty="0">
                <a:latin typeface="TimesNewRomanPSMT"/>
              </a:rPr>
              <a:t>KRAND=1 precomputes all the random numbers required for the particle turbulence calculations. </a:t>
            </a:r>
          </a:p>
          <a:p>
            <a:pPr algn="l"/>
            <a:r>
              <a:rPr lang="en-US" sz="1800" b="0" i="0" u="none" strike="noStrike" baseline="0" dirty="0">
                <a:latin typeface="TimesNewRomanPSMT"/>
              </a:rPr>
              <a:t>KRAND=2 computes the random numbers at each dispersion time step. The dynamic method is slightly more accurate than the precomputed random numbers, but it requires about twice as much CPU time. With large particle release rates both methods will provide comparable results. </a:t>
            </a:r>
          </a:p>
          <a:p>
            <a:pPr algn="l"/>
            <a:r>
              <a:rPr lang="en-US" sz="1800" b="0" i="0" u="none" strike="noStrike" baseline="0" dirty="0">
                <a:latin typeface="TimesNewRomanPSMT"/>
              </a:rPr>
              <a:t>The special case of KRAND=3 will result in no turbulent mixing being added to the particle position; the particle track will follow the mean trajectory. This option is primarily intended for diagnostic testing. </a:t>
            </a:r>
          </a:p>
          <a:p>
            <a:pPr algn="l"/>
            <a:r>
              <a:rPr lang="en-US" sz="1800" b="0" i="0" u="none" strike="noStrike" baseline="0" dirty="0">
                <a:latin typeface="TimesNewRomanPSMT"/>
              </a:rPr>
              <a:t>The option KRAND=4 follows the STILT method of randomly selecting an initial seed number for the random number generator and compute these random numbers at each dispersion time step.</a:t>
            </a:r>
          </a:p>
          <a:p>
            <a:pPr algn="l"/>
            <a:endParaRPr lang="en-US" sz="1800" b="0" i="0" u="none" strike="noStrike" baseline="0" dirty="0">
              <a:latin typeface="TimesNewRomanPSMT"/>
            </a:endParaRPr>
          </a:p>
          <a:p>
            <a:pPr algn="l"/>
            <a:r>
              <a:rPr lang="en-US" sz="1800" b="0" i="0" u="none" strike="noStrike" baseline="0" dirty="0">
                <a:latin typeface="TimesNewRomanPSMT"/>
              </a:rPr>
              <a:t>KRAND=0, 1, 2, and 3 uses the same initial seed number for non-dispersion applications (i.e., emissions placement, deposition, chemistry) to allow simulations to be repeatable.</a:t>
            </a:r>
          </a:p>
          <a:p>
            <a:pPr algn="l"/>
            <a:r>
              <a:rPr lang="en-US" sz="1800" b="0" i="0" u="none" strike="noStrike" baseline="0" dirty="0">
                <a:latin typeface="TimesNewRomanPSMT"/>
              </a:rPr>
              <a:t>KRAND=10, 11, 12, and 13 are the same as KRAND=0, 1, 2, and 3 except a random initial seed number is used for </a:t>
            </a:r>
            <a:r>
              <a:rPr lang="en-US" sz="1800" b="0" i="0" u="none" strike="noStrike" baseline="0" dirty="0" err="1">
                <a:latin typeface="TimesNewRomanPSMT"/>
              </a:rPr>
              <a:t>nondispersion</a:t>
            </a:r>
            <a:r>
              <a:rPr lang="en-US" sz="1800" b="0" i="0" u="none" strike="noStrike" baseline="0" dirty="0">
                <a:latin typeface="TimesNewRomanPSMT"/>
              </a:rPr>
              <a:t> procedures. </a:t>
            </a:r>
          </a:p>
          <a:p>
            <a:pPr algn="l"/>
            <a:r>
              <a:rPr lang="en-US" sz="1800" b="0" i="0" u="none" strike="noStrike" baseline="0" dirty="0">
                <a:latin typeface="TimesNewRomanPSMT"/>
              </a:rPr>
              <a:t>KRAND=4 also uses a random initial seed number for non-dispersion procedures.</a:t>
            </a:r>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a:p>
            <a:pPr algn="l"/>
            <a:endParaRPr lang="en-US" sz="1800" b="0" i="0" u="none" strike="noStrike" baseline="0" dirty="0">
              <a:latin typeface="AdvOT863180fb"/>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606C6-1BCD-44C7-B115-83C10BEFF1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9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7C97A-EC81-4FE6-8672-0B3E0615212A}" type="slidenum">
              <a:rPr lang="en-US" smtClean="0"/>
              <a:t>9</a:t>
            </a:fld>
            <a:endParaRPr lang="en-US"/>
          </a:p>
        </p:txBody>
      </p:sp>
    </p:spTree>
    <p:extLst>
      <p:ext uri="{BB962C8B-B14F-4D97-AF65-F5344CB8AC3E}">
        <p14:creationId xmlns:p14="http://schemas.microsoft.com/office/powerpoint/2010/main" val="147499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BF93C96-7F5A-4961-BF3B-99DF05B00E67}" type="datetime1">
              <a:rPr lang="en-US" smtClean="0"/>
              <a:t>6/17/2022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485522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3EFA4FD-2A7D-4505-864F-A6B2783DCDAD}"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27633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C014F6-53F2-4959-9F56-B5AD8EEAD3D8}"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65937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F1A4715-82C4-4A7F-AC1F-03FC6DC57144}" type="datetime1">
              <a:rPr lang="en-US" smtClean="0"/>
              <a:t>6/17/2022</a:t>
            </a:fld>
            <a:endParaRPr lang="en-US"/>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638531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26B2D04-090C-4813-9788-948E58F3D04A}" type="datetime1">
              <a:rPr lang="en-US" smtClean="0"/>
              <a:t>6/17/2022</a:t>
            </a:fld>
            <a:endParaRPr lang="en-US"/>
          </a:p>
        </p:txBody>
      </p:sp>
      <p:sp>
        <p:nvSpPr>
          <p:cNvPr id="6" name="Footer Placeholder 5"/>
          <p:cNvSpPr>
            <a:spLocks noGrp="1"/>
          </p:cNvSpPr>
          <p:nvPr>
            <p:ph type="ftr" sz="quarter" idx="11"/>
          </p:nvPr>
        </p:nvSpPr>
        <p:spPr>
          <a:xfrm>
            <a:off x="3556000" y="6356351"/>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84533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69EC30-9E9C-4EF6-A61F-8716DA5C9AC6}" type="datetime1">
              <a:rPr lang="en-US" smtClean="0"/>
              <a:t>6/17/2022</a:t>
            </a:fld>
            <a:endParaRPr lang="en-US"/>
          </a:p>
        </p:txBody>
      </p:sp>
      <p:sp>
        <p:nvSpPr>
          <p:cNvPr id="8" name="Footer Placeholder 7"/>
          <p:cNvSpPr>
            <a:spLocks noGrp="1"/>
          </p:cNvSpPr>
          <p:nvPr>
            <p:ph type="ftr" sz="quarter" idx="11"/>
          </p:nvPr>
        </p:nvSpPr>
        <p:spPr>
          <a:xfrm>
            <a:off x="3556000" y="6356351"/>
            <a:ext cx="44704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689296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966B5E7-CD46-4C64-BF79-89A4A408203B}" type="datetime1">
              <a:rPr lang="en-US" smtClean="0"/>
              <a:t>6/17/2022</a:t>
            </a:fld>
            <a:endParaRPr lang="en-US"/>
          </a:p>
        </p:txBody>
      </p:sp>
      <p:sp>
        <p:nvSpPr>
          <p:cNvPr id="4" name="Footer Placeholder 3"/>
          <p:cNvSpPr>
            <a:spLocks noGrp="1"/>
          </p:cNvSpPr>
          <p:nvPr>
            <p:ph type="ftr" sz="quarter" idx="11"/>
          </p:nvPr>
        </p:nvSpPr>
        <p:spPr>
          <a:xfrm>
            <a:off x="3556000" y="6356351"/>
            <a:ext cx="44704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0682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5D2E78-F9BB-4B61-A5B7-D87A6C75FFD2}" type="datetime1">
              <a:rPr lang="en-US" smtClean="0"/>
              <a:t>6/17/2022</a:t>
            </a:fld>
            <a:endParaRPr lang="en-US"/>
          </a:p>
        </p:txBody>
      </p:sp>
      <p:sp>
        <p:nvSpPr>
          <p:cNvPr id="3" name="Footer Placeholder 2"/>
          <p:cNvSpPr>
            <a:spLocks noGrp="1"/>
          </p:cNvSpPr>
          <p:nvPr>
            <p:ph type="ftr" sz="quarter" idx="11"/>
          </p:nvPr>
        </p:nvSpPr>
        <p:spPr>
          <a:xfrm>
            <a:off x="3556000" y="6356351"/>
            <a:ext cx="44704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074400" y="6356350"/>
            <a:ext cx="1016000" cy="365125"/>
          </a:xfrm>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442794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609600" y="6356351"/>
            <a:ext cx="2844800" cy="365125"/>
          </a:xfrm>
          <a:prstGeom prst="rect">
            <a:avLst/>
          </a:prstGeom>
        </p:spPr>
        <p:txBody>
          <a:bodyPr/>
          <a:lstStyle/>
          <a:p>
            <a:fld id="{42D29281-92B9-4749-93D8-EDA4D3FB529C}" type="datetime1">
              <a:rPr lang="en-US" smtClean="0"/>
              <a:t>6/17/2022</a:t>
            </a:fld>
            <a:endParaRPr lang="en-US"/>
          </a:p>
        </p:txBody>
      </p:sp>
      <p:sp>
        <p:nvSpPr>
          <p:cNvPr id="19" name="Footer Placeholder 18"/>
          <p:cNvSpPr>
            <a:spLocks noGrp="1"/>
          </p:cNvSpPr>
          <p:nvPr>
            <p:ph type="ftr" sz="quarter" idx="11"/>
          </p:nvPr>
        </p:nvSpPr>
        <p:spPr>
          <a:xfrm>
            <a:off x="3556000" y="6356351"/>
            <a:ext cx="4470400" cy="365125"/>
          </a:xfrm>
          <a:prstGeom prst="rect">
            <a:avLst/>
          </a:prstGeom>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5025339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8A49-B7E2-4153-B481-E1713AB12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1A13A4-EC6F-4CB6-9309-47092A690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FDEDB0-ACE5-4666-90B6-4601E3B05A26}"/>
              </a:ext>
            </a:extLst>
          </p:cNvPr>
          <p:cNvSpPr>
            <a:spLocks noGrp="1"/>
          </p:cNvSpPr>
          <p:nvPr>
            <p:ph type="dt" sz="half" idx="10"/>
          </p:nvPr>
        </p:nvSpPr>
        <p:spPr/>
        <p:txBody>
          <a:bodyPr/>
          <a:lstStyle/>
          <a:p>
            <a:fld id="{686988CD-EEC8-48A1-9609-26CCD01A557D}" type="datetime1">
              <a:rPr lang="en-US" smtClean="0"/>
              <a:t>6/17/2022</a:t>
            </a:fld>
            <a:endParaRPr lang="en-US"/>
          </a:p>
        </p:txBody>
      </p:sp>
      <p:sp>
        <p:nvSpPr>
          <p:cNvPr id="5" name="Footer Placeholder 4">
            <a:extLst>
              <a:ext uri="{FF2B5EF4-FFF2-40B4-BE49-F238E27FC236}">
                <a16:creationId xmlns:a16="http://schemas.microsoft.com/office/drawing/2014/main" id="{A9D45A13-CAAE-4D93-B0DA-44B219D82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69642-002C-452B-A9CB-872B5E50C461}"/>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828022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C211-874F-4CCB-947F-D35AF234A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800B8-E2F8-48C6-A7EE-8D73CFAF14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E72EF-6766-461C-A08F-0E30B3D10B39}"/>
              </a:ext>
            </a:extLst>
          </p:cNvPr>
          <p:cNvSpPr>
            <a:spLocks noGrp="1"/>
          </p:cNvSpPr>
          <p:nvPr>
            <p:ph type="dt" sz="half" idx="10"/>
          </p:nvPr>
        </p:nvSpPr>
        <p:spPr/>
        <p:txBody>
          <a:bodyPr/>
          <a:lstStyle/>
          <a:p>
            <a:fld id="{2B66E84F-0940-4AC9-BFA3-B54812E647EC}" type="datetime1">
              <a:rPr lang="en-US" smtClean="0"/>
              <a:t>6/17/2022</a:t>
            </a:fld>
            <a:endParaRPr lang="en-US"/>
          </a:p>
        </p:txBody>
      </p:sp>
      <p:sp>
        <p:nvSpPr>
          <p:cNvPr id="5" name="Footer Placeholder 4">
            <a:extLst>
              <a:ext uri="{FF2B5EF4-FFF2-40B4-BE49-F238E27FC236}">
                <a16:creationId xmlns:a16="http://schemas.microsoft.com/office/drawing/2014/main" id="{B4C16163-3DCB-455E-848F-A269C868E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930F1-6DC0-4EF2-BA2D-C47C2C38C134}"/>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354335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BA8367-AE47-4596-A7A6-BAB95684F079}"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550419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DDAB-933B-44C0-BE3E-E4AD433C9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9677A-1FCB-44DC-81F0-60E37B0165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3821D-B03B-4738-A34B-5372E3CD524B}"/>
              </a:ext>
            </a:extLst>
          </p:cNvPr>
          <p:cNvSpPr>
            <a:spLocks noGrp="1"/>
          </p:cNvSpPr>
          <p:nvPr>
            <p:ph type="dt" sz="half" idx="10"/>
          </p:nvPr>
        </p:nvSpPr>
        <p:spPr/>
        <p:txBody>
          <a:bodyPr/>
          <a:lstStyle/>
          <a:p>
            <a:fld id="{376E3363-308D-4553-B827-77D5EA07FF6D}" type="datetime1">
              <a:rPr lang="en-US" smtClean="0"/>
              <a:t>6/17/2022</a:t>
            </a:fld>
            <a:endParaRPr lang="en-US"/>
          </a:p>
        </p:txBody>
      </p:sp>
      <p:sp>
        <p:nvSpPr>
          <p:cNvPr id="5" name="Footer Placeholder 4">
            <a:extLst>
              <a:ext uri="{FF2B5EF4-FFF2-40B4-BE49-F238E27FC236}">
                <a16:creationId xmlns:a16="http://schemas.microsoft.com/office/drawing/2014/main" id="{13FA61AB-EDE9-4EC7-8CB2-DE62B952F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57C98-A6F0-4136-9C73-1998399B5B66}"/>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2583646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11D0-765A-4E1E-8DE1-C9BC00526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AE738-7DBC-4563-BC8B-2A9EE11ED6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16119-2EB8-4227-A9B0-F436D11E5A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376B5-6E1B-45BD-AB0F-23D4B0A45BCC}"/>
              </a:ext>
            </a:extLst>
          </p:cNvPr>
          <p:cNvSpPr>
            <a:spLocks noGrp="1"/>
          </p:cNvSpPr>
          <p:nvPr>
            <p:ph type="dt" sz="half" idx="10"/>
          </p:nvPr>
        </p:nvSpPr>
        <p:spPr/>
        <p:txBody>
          <a:bodyPr/>
          <a:lstStyle/>
          <a:p>
            <a:fld id="{4272C689-DA29-4AA6-BC34-8F5BFC64B548}" type="datetime1">
              <a:rPr lang="en-US" smtClean="0"/>
              <a:t>6/17/2022</a:t>
            </a:fld>
            <a:endParaRPr lang="en-US"/>
          </a:p>
        </p:txBody>
      </p:sp>
      <p:sp>
        <p:nvSpPr>
          <p:cNvPr id="6" name="Footer Placeholder 5">
            <a:extLst>
              <a:ext uri="{FF2B5EF4-FFF2-40B4-BE49-F238E27FC236}">
                <a16:creationId xmlns:a16="http://schemas.microsoft.com/office/drawing/2014/main" id="{C80BEC64-6EFB-41D1-B6DA-8BA2337DA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B13A1-56F6-4C34-8A7B-86731E69B2EE}"/>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4181419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8DCC-0796-4743-AC41-731E60D778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5A497F-9D02-4B23-B8C3-F5ECA0F25D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A785A-B032-45AC-82D9-BE7662FA3E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E2706-AED5-46E6-B972-0B31567A2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644B9-0BD8-4CDA-AB63-BCB5EB420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42BA6-5D81-42B3-8511-59A6516A4A94}"/>
              </a:ext>
            </a:extLst>
          </p:cNvPr>
          <p:cNvSpPr>
            <a:spLocks noGrp="1"/>
          </p:cNvSpPr>
          <p:nvPr>
            <p:ph type="dt" sz="half" idx="10"/>
          </p:nvPr>
        </p:nvSpPr>
        <p:spPr/>
        <p:txBody>
          <a:bodyPr/>
          <a:lstStyle/>
          <a:p>
            <a:fld id="{9261123A-F565-478F-867D-1D91B9D971EC}" type="datetime1">
              <a:rPr lang="en-US" smtClean="0"/>
              <a:t>6/17/2022</a:t>
            </a:fld>
            <a:endParaRPr lang="en-US"/>
          </a:p>
        </p:txBody>
      </p:sp>
      <p:sp>
        <p:nvSpPr>
          <p:cNvPr id="8" name="Footer Placeholder 7">
            <a:extLst>
              <a:ext uri="{FF2B5EF4-FFF2-40B4-BE49-F238E27FC236}">
                <a16:creationId xmlns:a16="http://schemas.microsoft.com/office/drawing/2014/main" id="{FFECBF32-DFC4-4AEB-943A-444C5A4BE8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BAB174-80DB-4404-8A13-05F94C276863}"/>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400431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5AD3-F756-4AEE-8D29-799E91ED53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0F3A9-CBC4-4595-8B76-C9099942AA97}"/>
              </a:ext>
            </a:extLst>
          </p:cNvPr>
          <p:cNvSpPr>
            <a:spLocks noGrp="1"/>
          </p:cNvSpPr>
          <p:nvPr>
            <p:ph type="dt" sz="half" idx="10"/>
          </p:nvPr>
        </p:nvSpPr>
        <p:spPr/>
        <p:txBody>
          <a:bodyPr/>
          <a:lstStyle/>
          <a:p>
            <a:fld id="{ED6F4F99-AAA9-47A5-8052-BAFC4A22CC46}" type="datetime1">
              <a:rPr lang="en-US" smtClean="0"/>
              <a:t>6/17/2022</a:t>
            </a:fld>
            <a:endParaRPr lang="en-US"/>
          </a:p>
        </p:txBody>
      </p:sp>
      <p:sp>
        <p:nvSpPr>
          <p:cNvPr id="4" name="Footer Placeholder 3">
            <a:extLst>
              <a:ext uri="{FF2B5EF4-FFF2-40B4-BE49-F238E27FC236}">
                <a16:creationId xmlns:a16="http://schemas.microsoft.com/office/drawing/2014/main" id="{52880351-28FF-45E1-8EC8-EB76351E89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1B8F5-ECA2-4DF2-8B89-D413844610C7}"/>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76428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C8C78-4D3C-4ABA-ADEB-3C3620176FB9}"/>
              </a:ext>
            </a:extLst>
          </p:cNvPr>
          <p:cNvSpPr>
            <a:spLocks noGrp="1"/>
          </p:cNvSpPr>
          <p:nvPr>
            <p:ph type="dt" sz="half" idx="10"/>
          </p:nvPr>
        </p:nvSpPr>
        <p:spPr/>
        <p:txBody>
          <a:bodyPr/>
          <a:lstStyle/>
          <a:p>
            <a:fld id="{FA1EF39E-0E0B-44FA-ACEF-BF5B5C518EC9}" type="datetime1">
              <a:rPr lang="en-US" smtClean="0"/>
              <a:t>6/17/2022</a:t>
            </a:fld>
            <a:endParaRPr lang="en-US"/>
          </a:p>
        </p:txBody>
      </p:sp>
      <p:sp>
        <p:nvSpPr>
          <p:cNvPr id="3" name="Footer Placeholder 2">
            <a:extLst>
              <a:ext uri="{FF2B5EF4-FFF2-40B4-BE49-F238E27FC236}">
                <a16:creationId xmlns:a16="http://schemas.microsoft.com/office/drawing/2014/main" id="{6EC6756E-C601-40ED-912A-0C814BF777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1071B-14BD-478F-8905-80C3DB66CAB9}"/>
              </a:ext>
            </a:extLst>
          </p:cNvPr>
          <p:cNvSpPr>
            <a:spLocks noGrp="1"/>
          </p:cNvSpPr>
          <p:nvPr>
            <p:ph type="sldNum" sz="quarter" idx="12"/>
          </p:nvPr>
        </p:nvSpPr>
        <p:spPr>
          <a:xfrm>
            <a:off x="9483441" y="6481045"/>
            <a:ext cx="2743200" cy="365125"/>
          </a:xfrm>
        </p:spPr>
        <p:txBody>
          <a:bodyPr/>
          <a:lstStyle>
            <a:lvl1pPr>
              <a:defRPr sz="1600" b="1">
                <a:solidFill>
                  <a:schemeClr val="tx1"/>
                </a:solidFill>
              </a:defRPr>
            </a:lvl1pPr>
          </a:lstStyle>
          <a:p>
            <a:fld id="{8BD64FDA-96D4-4057-802F-365E206D1D78}" type="slidenum">
              <a:rPr lang="en-US" smtClean="0"/>
              <a:pPr/>
              <a:t>‹#›</a:t>
            </a:fld>
            <a:endParaRPr lang="en-US" dirty="0"/>
          </a:p>
        </p:txBody>
      </p:sp>
    </p:spTree>
    <p:extLst>
      <p:ext uri="{BB962C8B-B14F-4D97-AF65-F5344CB8AC3E}">
        <p14:creationId xmlns:p14="http://schemas.microsoft.com/office/powerpoint/2010/main" val="516694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8AD5-1056-4BB5-82AF-6FD8E2CC3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BD1749-9020-4207-AEF4-CD9574B7D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7B9F15-ADBE-4048-BB1E-D24328FAB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1FBEF-D5F9-44DA-8D32-5DB95DF5D295}"/>
              </a:ext>
            </a:extLst>
          </p:cNvPr>
          <p:cNvSpPr>
            <a:spLocks noGrp="1"/>
          </p:cNvSpPr>
          <p:nvPr>
            <p:ph type="dt" sz="half" idx="10"/>
          </p:nvPr>
        </p:nvSpPr>
        <p:spPr/>
        <p:txBody>
          <a:bodyPr/>
          <a:lstStyle/>
          <a:p>
            <a:fld id="{3C21617C-EF77-4AFA-AD65-0BDEF17C2256}" type="datetime1">
              <a:rPr lang="en-US" smtClean="0"/>
              <a:t>6/17/2022</a:t>
            </a:fld>
            <a:endParaRPr lang="en-US"/>
          </a:p>
        </p:txBody>
      </p:sp>
      <p:sp>
        <p:nvSpPr>
          <p:cNvPr id="6" name="Footer Placeholder 5">
            <a:extLst>
              <a:ext uri="{FF2B5EF4-FFF2-40B4-BE49-F238E27FC236}">
                <a16:creationId xmlns:a16="http://schemas.microsoft.com/office/drawing/2014/main" id="{E7596768-C569-46D8-8DAA-22928489C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6F63D-6DC6-447B-B3D5-1BAF8949DA3F}"/>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2777310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232D-0747-4CB0-A37F-BC040D9D5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324C2A-FF2F-4844-8CBC-9EB6E06CA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2319D5-015A-484C-A155-197DF3DB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E636A-D2AC-4E31-A951-B0FBBC6C0A6D}"/>
              </a:ext>
            </a:extLst>
          </p:cNvPr>
          <p:cNvSpPr>
            <a:spLocks noGrp="1"/>
          </p:cNvSpPr>
          <p:nvPr>
            <p:ph type="dt" sz="half" idx="10"/>
          </p:nvPr>
        </p:nvSpPr>
        <p:spPr/>
        <p:txBody>
          <a:bodyPr/>
          <a:lstStyle/>
          <a:p>
            <a:fld id="{F6707C23-352B-4348-89C2-E6562EB4C430}" type="datetime1">
              <a:rPr lang="en-US" smtClean="0"/>
              <a:t>6/17/2022</a:t>
            </a:fld>
            <a:endParaRPr lang="en-US"/>
          </a:p>
        </p:txBody>
      </p:sp>
      <p:sp>
        <p:nvSpPr>
          <p:cNvPr id="6" name="Footer Placeholder 5">
            <a:extLst>
              <a:ext uri="{FF2B5EF4-FFF2-40B4-BE49-F238E27FC236}">
                <a16:creationId xmlns:a16="http://schemas.microsoft.com/office/drawing/2014/main" id="{1A2BCD46-4861-4EC8-B9E1-A34F88D8F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D6C55-EDE3-47F5-BA00-5EADD716EB68}"/>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475146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9597-CA78-4485-9C7A-37D6960C56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2917E0-68F6-4EF7-AA43-FAEF72EA93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54E73-E562-407F-BFE0-B8A7B41E22B0}"/>
              </a:ext>
            </a:extLst>
          </p:cNvPr>
          <p:cNvSpPr>
            <a:spLocks noGrp="1"/>
          </p:cNvSpPr>
          <p:nvPr>
            <p:ph type="dt" sz="half" idx="10"/>
          </p:nvPr>
        </p:nvSpPr>
        <p:spPr/>
        <p:txBody>
          <a:bodyPr/>
          <a:lstStyle/>
          <a:p>
            <a:fld id="{5313E97F-7891-4F84-BA1C-1141F4C56A2E}" type="datetime1">
              <a:rPr lang="en-US" smtClean="0"/>
              <a:t>6/17/2022</a:t>
            </a:fld>
            <a:endParaRPr lang="en-US"/>
          </a:p>
        </p:txBody>
      </p:sp>
      <p:sp>
        <p:nvSpPr>
          <p:cNvPr id="5" name="Footer Placeholder 4">
            <a:extLst>
              <a:ext uri="{FF2B5EF4-FFF2-40B4-BE49-F238E27FC236}">
                <a16:creationId xmlns:a16="http://schemas.microsoft.com/office/drawing/2014/main" id="{55892677-7002-4B60-8CE2-1BAF64025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610EB-B95C-4734-A9F6-20003335A961}"/>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3060508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6C2D8-6E88-4037-A5CC-241BA970BF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680CE1-3CAA-4DC8-B48D-FD549578B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AF8DC-C270-4144-AE35-82008A5B550A}"/>
              </a:ext>
            </a:extLst>
          </p:cNvPr>
          <p:cNvSpPr>
            <a:spLocks noGrp="1"/>
          </p:cNvSpPr>
          <p:nvPr>
            <p:ph type="dt" sz="half" idx="10"/>
          </p:nvPr>
        </p:nvSpPr>
        <p:spPr/>
        <p:txBody>
          <a:bodyPr/>
          <a:lstStyle/>
          <a:p>
            <a:fld id="{1D17701A-D153-4784-B70F-95F7C416EDA3}" type="datetime1">
              <a:rPr lang="en-US" smtClean="0"/>
              <a:t>6/17/2022</a:t>
            </a:fld>
            <a:endParaRPr lang="en-US"/>
          </a:p>
        </p:txBody>
      </p:sp>
      <p:sp>
        <p:nvSpPr>
          <p:cNvPr id="5" name="Footer Placeholder 4">
            <a:extLst>
              <a:ext uri="{FF2B5EF4-FFF2-40B4-BE49-F238E27FC236}">
                <a16:creationId xmlns:a16="http://schemas.microsoft.com/office/drawing/2014/main" id="{7BFCFF50-709A-4FE2-BC6E-756B3A020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CC7E4-2E58-4B76-910A-1E3F8A15C8BD}"/>
              </a:ext>
            </a:extLst>
          </p:cNvPr>
          <p:cNvSpPr>
            <a:spLocks noGrp="1"/>
          </p:cNvSpPr>
          <p:nvPr>
            <p:ph type="sldNum" sz="quarter" idx="12"/>
          </p:nvPr>
        </p:nvSpPr>
        <p:spPr/>
        <p:txBody>
          <a:bodyPr/>
          <a:lstStyle/>
          <a:p>
            <a:fld id="{8BD64FDA-96D4-4057-802F-365E206D1D78}" type="slidenum">
              <a:rPr lang="en-US" smtClean="0"/>
              <a:t>‹#›</a:t>
            </a:fld>
            <a:endParaRPr lang="en-US"/>
          </a:p>
        </p:txBody>
      </p:sp>
    </p:spTree>
    <p:extLst>
      <p:ext uri="{BB962C8B-B14F-4D97-AF65-F5344CB8AC3E}">
        <p14:creationId xmlns:p14="http://schemas.microsoft.com/office/powerpoint/2010/main" val="2300086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374C8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subTitle" idx="1"/>
          </p:nvPr>
        </p:nvSpPr>
        <p:spPr>
          <a:xfrm>
            <a:off x="1553737" y="3620429"/>
            <a:ext cx="9084526" cy="161898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99059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10CF36-F8E0-4B29-837F-1D8E5BC13B40}" type="datetime1">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5386062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838200" y="60324"/>
            <a:ext cx="10515600" cy="8260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3"/>
          <p:cNvSpPr txBox="1">
            <a:spLocks noGrp="1"/>
          </p:cNvSpPr>
          <p:nvPr>
            <p:ph type="body" idx="1"/>
          </p:nvPr>
        </p:nvSpPr>
        <p:spPr>
          <a:xfrm>
            <a:off x="838200" y="1285368"/>
            <a:ext cx="10515600" cy="47609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 name="Google Shape;22;p23"/>
          <p:cNvCxnSpPr/>
          <p:nvPr/>
        </p:nvCxnSpPr>
        <p:spPr>
          <a:xfrm>
            <a:off x="838200" y="1085850"/>
            <a:ext cx="10515600" cy="0"/>
          </a:xfrm>
          <a:prstGeom prst="straightConnector1">
            <a:avLst/>
          </a:prstGeom>
          <a:noFill/>
          <a:ln w="12700" cap="flat" cmpd="sng">
            <a:solidFill>
              <a:schemeClr val="accent4"/>
            </a:solidFill>
            <a:prstDash val="solid"/>
            <a:miter lim="800000"/>
            <a:headEnd type="none" w="sm" len="sm"/>
            <a:tailEnd type="none" w="sm" len="sm"/>
          </a:ln>
        </p:spPr>
      </p:cxnSp>
    </p:spTree>
    <p:extLst>
      <p:ext uri="{BB962C8B-B14F-4D97-AF65-F5344CB8AC3E}">
        <p14:creationId xmlns:p14="http://schemas.microsoft.com/office/powerpoint/2010/main" val="4038675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8200" y="154690"/>
            <a:ext cx="10515600" cy="899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3200"/>
              <a:buFont typeface="Arial"/>
              <a:buNone/>
              <a:defRPr sz="3200">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38200" y="1272209"/>
            <a:ext cx="5181600" cy="490475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body" idx="2"/>
          </p:nvPr>
        </p:nvSpPr>
        <p:spPr>
          <a:xfrm>
            <a:off x="6172200" y="1272209"/>
            <a:ext cx="5181600" cy="490475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59848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65277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839788" y="365126"/>
            <a:ext cx="10515600" cy="12271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839788" y="1681163"/>
            <a:ext cx="5157787" cy="6572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b="0"/>
            </a:lvl1pPr>
            <a:lvl2pPr marL="914400" lvl="1" indent="-355600" algn="l">
              <a:lnSpc>
                <a:spcPct val="90000"/>
              </a:lnSpc>
              <a:spcBef>
                <a:spcPts val="500"/>
              </a:spcBef>
              <a:spcAft>
                <a:spcPts val="0"/>
              </a:spcAft>
              <a:buClr>
                <a:schemeClr val="dk1"/>
              </a:buClr>
              <a:buSzPts val="2000"/>
              <a:buChar char="•"/>
              <a:defRPr b="0"/>
            </a:lvl2pPr>
            <a:lvl3pPr marL="1371600" lvl="2" indent="-355600" algn="l">
              <a:lnSpc>
                <a:spcPct val="90000"/>
              </a:lnSpc>
              <a:spcBef>
                <a:spcPts val="500"/>
              </a:spcBef>
              <a:spcAft>
                <a:spcPts val="0"/>
              </a:spcAft>
              <a:buClr>
                <a:schemeClr val="dk1"/>
              </a:buClr>
              <a:buSzPts val="2000"/>
              <a:buChar char="•"/>
              <a:defRPr b="0"/>
            </a:lvl3pPr>
            <a:lvl4pPr marL="1828800" lvl="3" indent="-342900" algn="l">
              <a:lnSpc>
                <a:spcPct val="90000"/>
              </a:lnSpc>
              <a:spcBef>
                <a:spcPts val="500"/>
              </a:spcBef>
              <a:spcAft>
                <a:spcPts val="0"/>
              </a:spcAft>
              <a:buClr>
                <a:schemeClr val="dk1"/>
              </a:buClr>
              <a:buSzPts val="1800"/>
              <a:buChar char="•"/>
              <a:defRPr b="0"/>
            </a:lvl4pPr>
            <a:lvl5pPr marL="2286000" lvl="4" indent="-342900" algn="l">
              <a:lnSpc>
                <a:spcPct val="90000"/>
              </a:lnSpc>
              <a:spcBef>
                <a:spcPts val="500"/>
              </a:spcBef>
              <a:spcAft>
                <a:spcPts val="0"/>
              </a:spcAft>
              <a:buClr>
                <a:schemeClr val="dk1"/>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txBox="1">
            <a:spLocks noGrp="1"/>
          </p:cNvSpPr>
          <p:nvPr>
            <p:ph type="body" idx="3"/>
          </p:nvPr>
        </p:nvSpPr>
        <p:spPr>
          <a:xfrm>
            <a:off x="6172200" y="1681163"/>
            <a:ext cx="5183188" cy="6572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18387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23686" y="89354"/>
            <a:ext cx="10515600" cy="899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70315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74C8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750690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74C8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a:spLocks noGrp="1"/>
          </p:cNvSpPr>
          <p:nvPr>
            <p:ph type="pic" idx="2"/>
          </p:nvPr>
        </p:nvSpPr>
        <p:spPr>
          <a:xfrm>
            <a:off x="5183188" y="987425"/>
            <a:ext cx="6172200" cy="4873625"/>
          </a:xfrm>
          <a:prstGeom prst="rect">
            <a:avLst/>
          </a:prstGeom>
          <a:noFill/>
          <a:ln>
            <a:noFill/>
          </a:ln>
        </p:spPr>
      </p:sp>
      <p:sp>
        <p:nvSpPr>
          <p:cNvPr id="46" name="Google Shape;46;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339587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807039" y="197001"/>
            <a:ext cx="10515600" cy="672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1"/>
          <p:cNvSpPr txBox="1">
            <a:spLocks noGrp="1"/>
          </p:cNvSpPr>
          <p:nvPr>
            <p:ph type="body" idx="1"/>
          </p:nvPr>
        </p:nvSpPr>
        <p:spPr>
          <a:xfrm rot="5400000">
            <a:off x="3596995" y="-1716805"/>
            <a:ext cx="493568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5277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94136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374C8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p3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17500" algn="l">
              <a:lnSpc>
                <a:spcPct val="100000"/>
              </a:lnSpc>
              <a:spcBef>
                <a:spcPts val="0"/>
              </a:spcBef>
              <a:spcAft>
                <a:spcPts val="0"/>
              </a:spcAft>
              <a:buClr>
                <a:schemeClr val="dk1"/>
              </a:buClr>
              <a:buSzPts val="1400"/>
              <a:buChar char="○"/>
              <a:defRPr/>
            </a:lvl2pPr>
            <a:lvl3pPr marL="1371600" lvl="2" indent="-317500" algn="l">
              <a:lnSpc>
                <a:spcPct val="100000"/>
              </a:lnSpc>
              <a:spcBef>
                <a:spcPts val="0"/>
              </a:spcBef>
              <a:spcAft>
                <a:spcPts val="0"/>
              </a:spcAft>
              <a:buClr>
                <a:schemeClr val="dk1"/>
              </a:buClr>
              <a:buSzPts val="1400"/>
              <a:buChar char="■"/>
              <a:defRPr/>
            </a:lvl3pPr>
            <a:lvl4pPr marL="1828800" lvl="3" indent="-317500" algn="l">
              <a:lnSpc>
                <a:spcPct val="100000"/>
              </a:lnSpc>
              <a:spcBef>
                <a:spcPts val="0"/>
              </a:spcBef>
              <a:spcAft>
                <a:spcPts val="0"/>
              </a:spcAft>
              <a:buClr>
                <a:schemeClr val="dk1"/>
              </a:buClr>
              <a:buSzPts val="1400"/>
              <a:buChar char="●"/>
              <a:defRPr/>
            </a:lvl4pPr>
            <a:lvl5pPr marL="2286000" lvl="4" indent="-317500" algn="l">
              <a:lnSpc>
                <a:spcPct val="100000"/>
              </a:lnSpc>
              <a:spcBef>
                <a:spcPts val="0"/>
              </a:spcBef>
              <a:spcAft>
                <a:spcPts val="0"/>
              </a:spcAft>
              <a:buClr>
                <a:schemeClr val="dk1"/>
              </a:buClr>
              <a:buSzPts val="1400"/>
              <a:buChar char="○"/>
              <a:defRPr/>
            </a:lvl5pPr>
            <a:lvl6pPr marL="2743200" lvl="5" indent="-317500" algn="l">
              <a:lnSpc>
                <a:spcPct val="100000"/>
              </a:lnSpc>
              <a:spcBef>
                <a:spcPts val="0"/>
              </a:spcBef>
              <a:spcAft>
                <a:spcPts val="0"/>
              </a:spcAft>
              <a:buClr>
                <a:schemeClr val="dk1"/>
              </a:buClr>
              <a:buSzPts val="1400"/>
              <a:buChar char="■"/>
              <a:defRPr/>
            </a:lvl6pPr>
            <a:lvl7pPr marL="3200400" lvl="6" indent="-317500" algn="l">
              <a:lnSpc>
                <a:spcPct val="100000"/>
              </a:lnSpc>
              <a:spcBef>
                <a:spcPts val="0"/>
              </a:spcBef>
              <a:spcAft>
                <a:spcPts val="0"/>
              </a:spcAft>
              <a:buClr>
                <a:schemeClr val="dk1"/>
              </a:buClr>
              <a:buSzPts val="1400"/>
              <a:buChar char="●"/>
              <a:defRPr/>
            </a:lvl7pPr>
            <a:lvl8pPr marL="3657600" lvl="7" indent="-317500" algn="l">
              <a:lnSpc>
                <a:spcPct val="100000"/>
              </a:lnSpc>
              <a:spcBef>
                <a:spcPts val="0"/>
              </a:spcBef>
              <a:spcAft>
                <a:spcPts val="0"/>
              </a:spcAft>
              <a:buClr>
                <a:schemeClr val="dk1"/>
              </a:buClr>
              <a:buSzPts val="1400"/>
              <a:buChar char="○"/>
              <a:defRPr/>
            </a:lvl8pPr>
            <a:lvl9pPr marL="4114800" lvl="8" indent="-317500" algn="l">
              <a:lnSpc>
                <a:spcPct val="100000"/>
              </a:lnSpc>
              <a:spcBef>
                <a:spcPts val="0"/>
              </a:spcBef>
              <a:spcAft>
                <a:spcPts val="0"/>
              </a:spcAft>
              <a:buClr>
                <a:schemeClr val="dk1"/>
              </a:buClr>
              <a:buSzPts val="1400"/>
              <a:buChar char="■"/>
              <a:defRPr/>
            </a:lvl9pPr>
          </a:lstStyle>
          <a:p>
            <a:endParaRPr/>
          </a:p>
        </p:txBody>
      </p:sp>
      <p:sp>
        <p:nvSpPr>
          <p:cNvPr id="59" name="Google Shape;59;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6435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E5BC82-8A48-4A2F-BEB4-A27C9160B21A}" type="datetime1">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8300212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163826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93E32C9-710D-46F5-B41F-25C408173087}" type="datetime1">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18881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799F851-E0DE-4B69-A3FB-F63FC3C27C02}" type="datetime1">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8227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88D05-CD17-4745-9C8A-BF0F63AC4C53}" type="datetime1">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06182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1331BDB-0330-4543-AE44-EE63ACFFA320}" type="datetime1">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63739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FED941A-4F2C-4EEF-A8E9-80E6248903D0}" type="datetime1">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99982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1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hyperlink" Target="http://www.noaa.gov/" TargetMode="External"/><Relationship Id="rId2" Type="http://schemas.openxmlformats.org/officeDocument/2006/relationships/slideLayout" Target="../slideLayouts/slideLayout30.xml"/><Relationship Id="rId16"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hyperlink" Target="https://www.commerce.gov/" TargetMode="Externa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0EC4D9-79C5-454D-9217-DC6B675DA8E1}" type="datetime1">
              <a:rPr lang="en-US" smtClean="0"/>
              <a:t>6/17/2022</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179907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8" name="Slide Number Placeholder 17"/>
          <p:cNvSpPr>
            <a:spLocks noGrp="1"/>
          </p:cNvSpPr>
          <p:nvPr>
            <p:ph type="sldNum" sz="quarter" idx="4"/>
          </p:nvPr>
        </p:nvSpPr>
        <p:spPr>
          <a:xfrm>
            <a:off x="11043478" y="6425925"/>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838873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D4FDE-B763-4AE7-A368-861D7D127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18950-AEC5-43E4-8293-4AA049E89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975F0-C72D-4369-86B8-B1790A86B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45E46-3477-49EB-9C66-771E64BEE727}" type="datetime1">
              <a:rPr lang="en-US" smtClean="0"/>
              <a:t>6/17/2022</a:t>
            </a:fld>
            <a:endParaRPr lang="en-US"/>
          </a:p>
        </p:txBody>
      </p:sp>
      <p:sp>
        <p:nvSpPr>
          <p:cNvPr id="5" name="Footer Placeholder 4">
            <a:extLst>
              <a:ext uri="{FF2B5EF4-FFF2-40B4-BE49-F238E27FC236}">
                <a16:creationId xmlns:a16="http://schemas.microsoft.com/office/drawing/2014/main" id="{8FE89F0E-3D90-4392-A8C7-2630CF31D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AAB5C2-DA99-44D0-BA27-999C311A4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64FDA-96D4-4057-802F-365E206D1D78}" type="slidenum">
              <a:rPr lang="en-US" smtClean="0"/>
              <a:t>‹#›</a:t>
            </a:fld>
            <a:endParaRPr lang="en-US"/>
          </a:p>
        </p:txBody>
      </p:sp>
    </p:spTree>
    <p:extLst>
      <p:ext uri="{BB962C8B-B14F-4D97-AF65-F5344CB8AC3E}">
        <p14:creationId xmlns:p14="http://schemas.microsoft.com/office/powerpoint/2010/main" val="12958238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p:cNvPicPr preferRelativeResize="0"/>
          <p:nvPr/>
        </p:nvPicPr>
        <p:blipFill rotWithShape="1">
          <a:blip r:embed="rId14">
            <a:alphaModFix/>
          </a:blip>
          <a:srcRect l="25273" t="49" r="39171" b="-48"/>
          <a:stretch/>
        </p:blipFill>
        <p:spPr>
          <a:xfrm flipH="1">
            <a:off x="0" y="0"/>
            <a:ext cx="506738" cy="6858000"/>
          </a:xfrm>
          <a:prstGeom prst="rect">
            <a:avLst/>
          </a:prstGeom>
          <a:noFill/>
          <a:ln>
            <a:noFill/>
          </a:ln>
        </p:spPr>
      </p:pic>
      <p:sp>
        <p:nvSpPr>
          <p:cNvPr id="11" name="Google Shape;11;p21"/>
          <p:cNvSpPr txBox="1">
            <a:spLocks noGrp="1"/>
          </p:cNvSpPr>
          <p:nvPr>
            <p:ph type="title"/>
          </p:nvPr>
        </p:nvSpPr>
        <p:spPr>
          <a:xfrm>
            <a:off x="807039" y="197001"/>
            <a:ext cx="10515600" cy="67294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74C81"/>
              </a:buClr>
              <a:buSzPts val="3200"/>
              <a:buFont typeface="Arial"/>
              <a:buNone/>
              <a:defRPr sz="3200" b="1" i="0" u="none" strike="noStrike" cap="none">
                <a:solidFill>
                  <a:srgbClr val="374C8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07039" y="1073150"/>
            <a:ext cx="10515600" cy="4935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1" i="0" u="none" strike="noStrike" cap="none">
                <a:solidFill>
                  <a:schemeClr val="dk1"/>
                </a:solidFill>
                <a:latin typeface="Roboto"/>
                <a:ea typeface="Roboto"/>
                <a:cs typeface="Roboto"/>
                <a:sym typeface="Roboto"/>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21" descr="G:\STALL\ST Comms\Templates &amp; Resources\Logos\Other Emblems\DOC Logo\DOC Color.png">
            <a:hlinkClick r:id="rId15"/>
          </p:cNvPr>
          <p:cNvPicPr preferRelativeResize="0"/>
          <p:nvPr/>
        </p:nvPicPr>
        <p:blipFill rotWithShape="1">
          <a:blip r:embed="rId16">
            <a:alphaModFix/>
          </a:blip>
          <a:srcRect/>
          <a:stretch/>
        </p:blipFill>
        <p:spPr>
          <a:xfrm>
            <a:off x="807039" y="6285011"/>
            <a:ext cx="457200" cy="457200"/>
          </a:xfrm>
          <a:prstGeom prst="rect">
            <a:avLst/>
          </a:prstGeom>
          <a:noFill/>
          <a:ln>
            <a:noFill/>
          </a:ln>
        </p:spPr>
      </p:pic>
      <p:pic>
        <p:nvPicPr>
          <p:cNvPr id="14" name="Google Shape;14;p21">
            <a:hlinkClick r:id="rId17"/>
          </p:cNvPr>
          <p:cNvPicPr preferRelativeResize="0"/>
          <p:nvPr/>
        </p:nvPicPr>
        <p:blipFill rotWithShape="1">
          <a:blip r:embed="rId18">
            <a:alphaModFix/>
          </a:blip>
          <a:srcRect/>
          <a:stretch/>
        </p:blipFill>
        <p:spPr>
          <a:xfrm>
            <a:off x="1335940" y="6312837"/>
            <a:ext cx="457200" cy="457200"/>
          </a:xfrm>
          <a:prstGeom prst="rect">
            <a:avLst/>
          </a:prstGeom>
          <a:noFill/>
          <a:ln>
            <a:noFill/>
          </a:ln>
        </p:spPr>
      </p:pic>
      <p:sp>
        <p:nvSpPr>
          <p:cNvPr id="15" name="Google Shape;15;p21"/>
          <p:cNvSpPr txBox="1"/>
          <p:nvPr/>
        </p:nvSpPr>
        <p:spPr>
          <a:xfrm>
            <a:off x="786595" y="6484374"/>
            <a:ext cx="10536044" cy="257837"/>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B4596"/>
              </a:buClr>
              <a:buSzPts val="250"/>
              <a:buFont typeface="Arial Narrow"/>
              <a:buNone/>
            </a:pPr>
            <a:r>
              <a:rPr lang="en-US" sz="1000" b="0" i="0" u="none" strike="noStrike" cap="none">
                <a:solidFill>
                  <a:srgbClr val="0B4596"/>
                </a:solidFill>
                <a:latin typeface="Arial"/>
                <a:ea typeface="Arial"/>
                <a:cs typeface="Arial"/>
                <a:sym typeface="Arial"/>
              </a:rPr>
              <a:t>NOAA Air Resources Laboratory  </a:t>
            </a:r>
            <a:fld id="{00000000-1234-1234-1234-123412341234}" type="slidenum">
              <a:rPr lang="en-US" sz="1000" b="0" i="0" u="none" strike="noStrike" cap="none">
                <a:solidFill>
                  <a:srgbClr val="0B4596"/>
                </a:solidFill>
                <a:latin typeface="Arial"/>
                <a:ea typeface="Arial"/>
                <a:cs typeface="Arial"/>
                <a:sym typeface="Arial"/>
              </a:rPr>
              <a:t>‹#›</a:t>
            </a:fld>
            <a:endParaRPr sz="1000" b="0" i="0" u="none" strike="noStrike" cap="none">
              <a:solidFill>
                <a:srgbClr val="0B4596"/>
              </a:solidFill>
              <a:latin typeface="Arial"/>
              <a:ea typeface="Arial"/>
              <a:cs typeface="Arial"/>
              <a:sym typeface="Arial"/>
            </a:endParaRPr>
          </a:p>
        </p:txBody>
      </p:sp>
    </p:spTree>
    <p:extLst>
      <p:ext uri="{BB962C8B-B14F-4D97-AF65-F5344CB8AC3E}">
        <p14:creationId xmlns:p14="http://schemas.microsoft.com/office/powerpoint/2010/main" val="3613006475"/>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rl.noaa.gov/about/lab-reviews/2022-lab-review/2022-arl-review-topic-presentations/"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hyperlink" Target="https://www.ready.noaa.gov/hysplitusersguide/S363.htm" TargetMode="External"/><Relationship Id="rId3" Type="http://schemas.openxmlformats.org/officeDocument/2006/relationships/hyperlink" Target="https://www.ready.noaa.gov/hysplitusersguide/S310.htm" TargetMode="External"/><Relationship Id="rId7" Type="http://schemas.openxmlformats.org/officeDocument/2006/relationships/hyperlink" Target="https://www.ready.noaa.gov/hysplitusersguide/S140.htm"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https://www.ready.noaa.gov/hysplitusersguide/S263.htm" TargetMode="External"/><Relationship Id="rId5" Type="http://schemas.openxmlformats.org/officeDocument/2006/relationships/hyperlink" Target="https://www.ready.noaa.gov/hysplitusersguide/S443.htm" TargetMode="External"/><Relationship Id="rId4" Type="http://schemas.openxmlformats.org/officeDocument/2006/relationships/hyperlink" Target="https://www.ready.noaa.gov/hysplitusersguide/S410.htm" TargetMode="External"/><Relationship Id="rId9" Type="http://schemas.openxmlformats.org/officeDocument/2006/relationships/hyperlink" Target="https://www.ready.noaa.gov/archives.php"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rl.noaa.gov/wp_arl/wp-content/uploads/documents/reports/arl-224.pdf" TargetMode="External"/><Relationship Id="rId13" Type="http://schemas.openxmlformats.org/officeDocument/2006/relationships/hyperlink" Target="https://doi.org/10.1016/j.envsoft.2017.06.025" TargetMode="External"/><Relationship Id="rId3" Type="http://schemas.openxmlformats.org/officeDocument/2006/relationships/hyperlink" Target="https://www.ready.noaa.gov/HYSPLIT_Tutorials.php" TargetMode="External"/><Relationship Id="rId7" Type="http://schemas.openxmlformats.org/officeDocument/2006/relationships/hyperlink" Target="https://www.arl.noaa.gov/hysplit/hysplit/" TargetMode="External"/><Relationship Id="rId12" Type="http://schemas.openxmlformats.org/officeDocument/2006/relationships/hyperlink" Target="http://dx.doi.org/10.1175/BAMS-D-14-00110.1"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www.ready.noaa.gov/documents/ppts/Cheat_Sheet_2020.pdf" TargetMode="External"/><Relationship Id="rId11" Type="http://schemas.openxmlformats.org/officeDocument/2006/relationships/hyperlink" Target="https://www.ready.noaa.gov/register/HYSPLIT_hyagenda.php" TargetMode="External"/><Relationship Id="rId5" Type="http://schemas.openxmlformats.org/officeDocument/2006/relationships/hyperlink" Target="https://www.ready.noaa.gov/HYSPLIT.php" TargetMode="External"/><Relationship Id="rId10" Type="http://schemas.openxmlformats.org/officeDocument/2006/relationships/hyperlink" Target="https://www.arl.noaa.gov/hysplit/hysplit-frequently-asked-questions-faqs/" TargetMode="External"/><Relationship Id="rId4" Type="http://schemas.openxmlformats.org/officeDocument/2006/relationships/hyperlink" Target="https://www.ready.noaa.gov/hysplitusersguide/" TargetMode="External"/><Relationship Id="rId9" Type="http://schemas.openxmlformats.org/officeDocument/2006/relationships/hyperlink" Target="https://hysplitbbs.arl.noa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eady.noaa.gov/register/HYSPLIT_hyagenda.php"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mailto:zboybeyi@gmu.edu" TargetMode="External"/><Relationship Id="rId4" Type="http://schemas.openxmlformats.org/officeDocument/2006/relationships/hyperlink" Target="mailto:gmu.atd.conference@gmail.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www.ready.noaa.gov/HYSPLIT.php" TargetMode="External"/><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hyperlink" Target="https://journals.ametsoc.org/view/journals/bams/96/12/bams-d-14-00110.1.xml" TargetMode="External"/><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8.wmf"/><Relationship Id="rId5" Type="http://schemas.openxmlformats.org/officeDocument/2006/relationships/image" Target="../media/image12.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arl.noaa.gov/about/lab-reviews/2022-lab-review/2022-arl-review-topic-present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10" name="Google Shape;104;p13">
            <a:extLst>
              <a:ext uri="{FF2B5EF4-FFF2-40B4-BE49-F238E27FC236}">
                <a16:creationId xmlns:a16="http://schemas.microsoft.com/office/drawing/2014/main" id="{37A25C13-3240-4349-9BEB-91A9AD19FB46}"/>
              </a:ext>
            </a:extLst>
          </p:cNvPr>
          <p:cNvSpPr txBox="1"/>
          <p:nvPr/>
        </p:nvSpPr>
        <p:spPr>
          <a:xfrm>
            <a:off x="2048850" y="5829639"/>
            <a:ext cx="8094300" cy="995505"/>
          </a:xfrm>
          <a:prstGeom prst="rect">
            <a:avLst/>
          </a:prstGeom>
          <a:noFill/>
          <a:ln>
            <a:noFill/>
          </a:ln>
        </p:spPr>
        <p:txBody>
          <a:bodyPr spcFirstLastPara="1" wrap="square" lIns="91425" tIns="45700" rIns="91425" bIns="45700" anchor="t" anchorCtr="0">
            <a:noAutofit/>
          </a:bodyPr>
          <a:lstStyle/>
          <a:p>
            <a:pPr algn="ctr">
              <a:lnSpc>
                <a:spcPct val="90000"/>
              </a:lnSpc>
            </a:pPr>
            <a:r>
              <a:rPr lang="en-US" sz="2400" dirty="0">
                <a:solidFill>
                  <a:srgbClr val="2F5496"/>
                </a:solidFill>
                <a:latin typeface="Calibri"/>
              </a:rPr>
              <a:t>NOAA Air Resources Laboratory</a:t>
            </a:r>
            <a:endParaRPr sz="2400" dirty="0">
              <a:solidFill>
                <a:srgbClr val="2F5496"/>
              </a:solidFill>
              <a:latin typeface="Calibri"/>
            </a:endParaRPr>
          </a:p>
          <a:p>
            <a:pPr algn="ctr">
              <a:lnSpc>
                <a:spcPct val="90000"/>
              </a:lnSpc>
            </a:pPr>
            <a:r>
              <a:rPr lang="en-US" sz="2300" dirty="0">
                <a:solidFill>
                  <a:srgbClr val="2F5496"/>
                </a:solidFill>
                <a:latin typeface="Calibri"/>
              </a:rPr>
              <a:t>June 14-17, 2022</a:t>
            </a:r>
            <a:endParaRPr sz="2300" dirty="0">
              <a:solidFill>
                <a:srgbClr val="2F5496"/>
              </a:solidFill>
              <a:latin typeface="Calibri"/>
            </a:endParaRPr>
          </a:p>
        </p:txBody>
      </p:sp>
      <p:sp>
        <p:nvSpPr>
          <p:cNvPr id="8" name="Rectangle 7">
            <a:extLst>
              <a:ext uri="{FF2B5EF4-FFF2-40B4-BE49-F238E27FC236}">
                <a16:creationId xmlns:a16="http://schemas.microsoft.com/office/drawing/2014/main" id="{9650FC96-F5B6-9329-E033-13B4D9B41F55}"/>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2" name="Slide Number Placeholder 4">
            <a:extLst>
              <a:ext uri="{FF2B5EF4-FFF2-40B4-BE49-F238E27FC236}">
                <a16:creationId xmlns:a16="http://schemas.microsoft.com/office/drawing/2014/main" id="{3843BF77-1A35-0D0B-4C67-E5D8E69AB84C}"/>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a:t>
            </a:fld>
            <a:endParaRPr lang="en-US" dirty="0">
              <a:solidFill>
                <a:srgbClr val="055357"/>
              </a:solidFill>
              <a:latin typeface="Calibri"/>
            </a:endParaRPr>
          </a:p>
        </p:txBody>
      </p:sp>
      <p:sp>
        <p:nvSpPr>
          <p:cNvPr id="7" name="Google Shape;106;p13">
            <a:extLst>
              <a:ext uri="{FF2B5EF4-FFF2-40B4-BE49-F238E27FC236}">
                <a16:creationId xmlns:a16="http://schemas.microsoft.com/office/drawing/2014/main" id="{BF7EE741-F9D7-7ECB-CD07-409E20FC7F21}"/>
              </a:ext>
            </a:extLst>
          </p:cNvPr>
          <p:cNvSpPr txBox="1"/>
          <p:nvPr/>
        </p:nvSpPr>
        <p:spPr>
          <a:xfrm>
            <a:off x="1784495" y="804000"/>
            <a:ext cx="8623010" cy="2625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br>
              <a:rPr lang="en-US" sz="6000" b="1" dirty="0">
                <a:solidFill>
                  <a:srgbClr val="2F5496"/>
                </a:solidFill>
                <a:latin typeface="+mj-lt"/>
              </a:rPr>
            </a:br>
            <a:br>
              <a:rPr lang="en-US" sz="6000" b="1" dirty="0">
                <a:solidFill>
                  <a:srgbClr val="2F5496"/>
                </a:solidFill>
                <a:latin typeface="+mj-lt"/>
              </a:rPr>
            </a:br>
            <a:br>
              <a:rPr lang="en-US" sz="6000" b="1" dirty="0">
                <a:solidFill>
                  <a:srgbClr val="2F5496"/>
                </a:solidFill>
                <a:latin typeface="+mj-lt"/>
              </a:rPr>
            </a:br>
            <a:r>
              <a:rPr lang="en-US" sz="4800" b="1" dirty="0">
                <a:solidFill>
                  <a:srgbClr val="2F5496"/>
                </a:solidFill>
                <a:latin typeface="+mj-lt"/>
              </a:rPr>
              <a:t>2022 Online </a:t>
            </a:r>
          </a:p>
          <a:p>
            <a:pPr marL="0" lvl="0" indent="0" algn="ctr" rtl="0">
              <a:lnSpc>
                <a:spcPct val="90000"/>
              </a:lnSpc>
              <a:spcBef>
                <a:spcPts val="0"/>
              </a:spcBef>
              <a:spcAft>
                <a:spcPts val="0"/>
              </a:spcAft>
              <a:buNone/>
            </a:pPr>
            <a:r>
              <a:rPr lang="en-US" sz="4800" b="1" dirty="0">
                <a:solidFill>
                  <a:srgbClr val="2F5496"/>
                </a:solidFill>
                <a:latin typeface="+mj-lt"/>
              </a:rPr>
              <a:t>HYSPLIT Workshop</a:t>
            </a:r>
          </a:p>
          <a:p>
            <a:pPr marL="0" lvl="0" indent="0" algn="ctr" rtl="0">
              <a:lnSpc>
                <a:spcPct val="90000"/>
              </a:lnSpc>
              <a:spcBef>
                <a:spcPts val="0"/>
              </a:spcBef>
              <a:spcAft>
                <a:spcPts val="0"/>
              </a:spcAft>
              <a:buNone/>
            </a:pPr>
            <a:r>
              <a:rPr lang="en-US" sz="4800" b="1" dirty="0">
                <a:solidFill>
                  <a:srgbClr val="2F5496"/>
                </a:solidFill>
                <a:latin typeface="+mj-lt"/>
              </a:rPr>
              <a:t>Wrap-Up</a:t>
            </a:r>
            <a:endParaRPr sz="4800" b="1" dirty="0">
              <a:solidFill>
                <a:srgbClr val="2F5496"/>
              </a:solidFill>
              <a:latin typeface="+mj-lt"/>
            </a:endParaRPr>
          </a:p>
        </p:txBody>
      </p:sp>
      <p:sp>
        <p:nvSpPr>
          <p:cNvPr id="14" name="Rectangle 13">
            <a:extLst>
              <a:ext uri="{FF2B5EF4-FFF2-40B4-BE49-F238E27FC236}">
                <a16:creationId xmlns:a16="http://schemas.microsoft.com/office/drawing/2014/main" id="{141912DE-5850-7AD3-84CA-55FC7A2A85B1}"/>
              </a:ext>
            </a:extLst>
          </p:cNvPr>
          <p:cNvSpPr/>
          <p:nvPr/>
        </p:nvSpPr>
        <p:spPr>
          <a:xfrm>
            <a:off x="276797" y="4210866"/>
            <a:ext cx="11638406" cy="1200329"/>
          </a:xfrm>
          <a:prstGeom prst="rect">
            <a:avLst/>
          </a:prstGeom>
        </p:spPr>
        <p:txBody>
          <a:bodyPr wrap="square">
            <a:spAutoFit/>
          </a:bodyPr>
          <a:lstStyle/>
          <a:p>
            <a:pPr algn="ctr">
              <a:defRPr/>
            </a:pPr>
            <a:r>
              <a:rPr lang="en-US" sz="2400" b="1" dirty="0">
                <a:solidFill>
                  <a:prstClr val="black"/>
                </a:solidFill>
                <a:latin typeface="Courier New" panose="02070309020205020404" pitchFamily="49" charset="0"/>
                <a:cs typeface="Courier New" panose="02070309020205020404" pitchFamily="49" charset="0"/>
              </a:rPr>
              <a:t>Workshop Web Page:</a:t>
            </a:r>
          </a:p>
          <a:p>
            <a:pPr algn="ctr">
              <a:defRPr/>
            </a:pPr>
            <a:endParaRPr lang="en-US" sz="2400" b="1" dirty="0">
              <a:solidFill>
                <a:prstClr val="black"/>
              </a:solidFill>
              <a:latin typeface="Courier New" panose="02070309020205020404" pitchFamily="49" charset="0"/>
              <a:cs typeface="Courier New" panose="02070309020205020404" pitchFamily="49" charset="0"/>
            </a:endParaRPr>
          </a:p>
          <a:p>
            <a:pPr algn="ctr">
              <a:defRPr/>
            </a:pPr>
            <a:r>
              <a:rPr lang="en-US" sz="2400" b="1" dirty="0">
                <a:solidFill>
                  <a:prstClr val="black"/>
                </a:solidFill>
                <a:latin typeface="Courier New" panose="02070309020205020404" pitchFamily="49" charset="0"/>
                <a:cs typeface="Courier New" panose="02070309020205020404" pitchFamily="49" charset="0"/>
              </a:rPr>
              <a:t>https://www.ready.noaa.gov/register/HYSPLIT_hyagenda.php</a:t>
            </a:r>
          </a:p>
        </p:txBody>
      </p:sp>
    </p:spTree>
    <p:extLst>
      <p:ext uri="{BB962C8B-B14F-4D97-AF65-F5344CB8AC3E}">
        <p14:creationId xmlns:p14="http://schemas.microsoft.com/office/powerpoint/2010/main" val="97872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5116" y="-28157"/>
            <a:ext cx="1097280" cy="822960"/>
          </a:xfrm>
          <a:prstGeom prst="rect">
            <a:avLst/>
          </a:prstGeom>
        </p:spPr>
      </p:pic>
      <p:sp>
        <p:nvSpPr>
          <p:cNvPr id="2" name="Rectangle 1">
            <a:hlinkClick r:id="rId3"/>
            <a:extLst>
              <a:ext uri="{FF2B5EF4-FFF2-40B4-BE49-F238E27FC236}">
                <a16:creationId xmlns:a16="http://schemas.microsoft.com/office/drawing/2014/main" id="{1A1945E5-E9E5-48AC-BD53-8EAB940E73C2}"/>
              </a:ext>
            </a:extLst>
          </p:cNvPr>
          <p:cNvSpPr/>
          <p:nvPr/>
        </p:nvSpPr>
        <p:spPr>
          <a:xfrm>
            <a:off x="1643869" y="1105558"/>
            <a:ext cx="8904262" cy="646331"/>
          </a:xfrm>
          <a:prstGeom prst="rect">
            <a:avLst/>
          </a:prstGeom>
        </p:spPr>
        <p:txBody>
          <a:bodyPr wrap="square">
            <a:spAutoFit/>
          </a:bodyPr>
          <a:lstStyle/>
          <a:p>
            <a:pPr algn="ctr">
              <a:defRPr/>
            </a:pPr>
            <a:r>
              <a:rPr lang="en-US" b="1" dirty="0">
                <a:solidFill>
                  <a:prstClr val="black"/>
                </a:solidFill>
                <a:latin typeface="Courier New" panose="02070309020205020404" pitchFamily="49" charset="0"/>
                <a:cs typeface="Courier New" panose="02070309020205020404" pitchFamily="49" charset="0"/>
              </a:rPr>
              <a:t>https://www.arl.noaa.gov/about/lab-reviews/2022-lab-review/2022-arl-review-topic-presentations/</a:t>
            </a:r>
          </a:p>
        </p:txBody>
      </p:sp>
      <p:sp>
        <p:nvSpPr>
          <p:cNvPr id="7" name="Rectangle 6">
            <a:extLst>
              <a:ext uri="{FF2B5EF4-FFF2-40B4-BE49-F238E27FC236}">
                <a16:creationId xmlns:a16="http://schemas.microsoft.com/office/drawing/2014/main" id="{892A5E28-B768-29F2-61C3-817F68C4EA58}"/>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0" name="Slide Number Placeholder 4">
            <a:extLst>
              <a:ext uri="{FF2B5EF4-FFF2-40B4-BE49-F238E27FC236}">
                <a16:creationId xmlns:a16="http://schemas.microsoft.com/office/drawing/2014/main" id="{BF646930-6E3F-6596-5D28-D143BDCBDD2D}"/>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10</a:t>
            </a:fld>
            <a:endParaRPr lang="en-US" dirty="0">
              <a:solidFill>
                <a:srgbClr val="055357"/>
              </a:solidFill>
              <a:latin typeface="Calibri"/>
            </a:endParaRPr>
          </a:p>
        </p:txBody>
      </p:sp>
      <p:pic>
        <p:nvPicPr>
          <p:cNvPr id="8" name="Picture 7">
            <a:extLst>
              <a:ext uri="{FF2B5EF4-FFF2-40B4-BE49-F238E27FC236}">
                <a16:creationId xmlns:a16="http://schemas.microsoft.com/office/drawing/2014/main" id="{4451437A-D14E-482B-9E59-C9F252F7DB14}"/>
              </a:ext>
            </a:extLst>
          </p:cNvPr>
          <p:cNvPicPr>
            <a:picLocks noChangeAspect="1"/>
          </p:cNvPicPr>
          <p:nvPr/>
        </p:nvPicPr>
        <p:blipFill>
          <a:blip r:embed="rId4"/>
          <a:stretch>
            <a:fillRect/>
          </a:stretch>
        </p:blipFill>
        <p:spPr>
          <a:xfrm>
            <a:off x="794511" y="2212363"/>
            <a:ext cx="10770253" cy="3249272"/>
          </a:xfrm>
          <a:prstGeom prst="rect">
            <a:avLst/>
          </a:prstGeom>
        </p:spPr>
      </p:pic>
    </p:spTree>
    <p:extLst>
      <p:ext uri="{BB962C8B-B14F-4D97-AF65-F5344CB8AC3E}">
        <p14:creationId xmlns:p14="http://schemas.microsoft.com/office/powerpoint/2010/main" val="198672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100000">
              <a:srgbClr val="83DCEC"/>
            </a:gs>
          </a:gsLst>
          <a:lin ang="5400000" scaled="0"/>
          <a:tileRect/>
        </a:gra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D9FA755-CC21-464D-B0ED-18758171BEBB}"/>
              </a:ext>
            </a:extLst>
          </p:cNvPr>
          <p:cNvSpPr txBox="1"/>
          <p:nvPr/>
        </p:nvSpPr>
        <p:spPr>
          <a:xfrm>
            <a:off x="11677153" y="6488668"/>
            <a:ext cx="467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627A0A-1410-419A-9869-8FC0A92A83B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Google Shape;106;p13">
            <a:extLst>
              <a:ext uri="{FF2B5EF4-FFF2-40B4-BE49-F238E27FC236}">
                <a16:creationId xmlns:a16="http://schemas.microsoft.com/office/drawing/2014/main" id="{9F892499-A2CD-4C71-AE27-19699E861104}"/>
              </a:ext>
            </a:extLst>
          </p:cNvPr>
          <p:cNvSpPr txBox="1"/>
          <p:nvPr/>
        </p:nvSpPr>
        <p:spPr>
          <a:xfrm>
            <a:off x="100668" y="83890"/>
            <a:ext cx="2054703" cy="486561"/>
          </a:xfrm>
          <a:custGeom>
            <a:avLst/>
            <a:gdLst>
              <a:gd name="connsiteX0" fmla="*/ 0 w 2054703"/>
              <a:gd name="connsiteY0" fmla="*/ 0 h 486561"/>
              <a:gd name="connsiteX1" fmla="*/ 623260 w 2054703"/>
              <a:gd name="connsiteY1" fmla="*/ 0 h 486561"/>
              <a:gd name="connsiteX2" fmla="*/ 1349255 w 2054703"/>
              <a:gd name="connsiteY2" fmla="*/ 0 h 486561"/>
              <a:gd name="connsiteX3" fmla="*/ 2054703 w 2054703"/>
              <a:gd name="connsiteY3" fmla="*/ 0 h 486561"/>
              <a:gd name="connsiteX4" fmla="*/ 2054703 w 2054703"/>
              <a:gd name="connsiteY4" fmla="*/ 486561 h 486561"/>
              <a:gd name="connsiteX5" fmla="*/ 1349255 w 2054703"/>
              <a:gd name="connsiteY5" fmla="*/ 486561 h 486561"/>
              <a:gd name="connsiteX6" fmla="*/ 725995 w 2054703"/>
              <a:gd name="connsiteY6" fmla="*/ 486561 h 486561"/>
              <a:gd name="connsiteX7" fmla="*/ 0 w 2054703"/>
              <a:gd name="connsiteY7" fmla="*/ 486561 h 486561"/>
              <a:gd name="connsiteX8" fmla="*/ 0 w 2054703"/>
              <a:gd name="connsiteY8"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703" h="486561" fill="none" extrusionOk="0">
                <a:moveTo>
                  <a:pt x="0" y="0"/>
                </a:moveTo>
                <a:cubicBezTo>
                  <a:pt x="273407" y="5649"/>
                  <a:pt x="414633" y="-28159"/>
                  <a:pt x="623260" y="0"/>
                </a:cubicBezTo>
                <a:cubicBezTo>
                  <a:pt x="831887" y="28159"/>
                  <a:pt x="1193222" y="-26059"/>
                  <a:pt x="1349255" y="0"/>
                </a:cubicBezTo>
                <a:cubicBezTo>
                  <a:pt x="1505289" y="26059"/>
                  <a:pt x="1893099" y="29305"/>
                  <a:pt x="2054703" y="0"/>
                </a:cubicBezTo>
                <a:cubicBezTo>
                  <a:pt x="2050127" y="111951"/>
                  <a:pt x="2035395" y="351953"/>
                  <a:pt x="2054703" y="486561"/>
                </a:cubicBezTo>
                <a:cubicBezTo>
                  <a:pt x="1743623" y="454155"/>
                  <a:pt x="1639879" y="453422"/>
                  <a:pt x="1349255" y="486561"/>
                </a:cubicBezTo>
                <a:cubicBezTo>
                  <a:pt x="1058631" y="519700"/>
                  <a:pt x="954592" y="487389"/>
                  <a:pt x="725995" y="486561"/>
                </a:cubicBezTo>
                <a:cubicBezTo>
                  <a:pt x="497398" y="485733"/>
                  <a:pt x="254041" y="477276"/>
                  <a:pt x="0" y="486561"/>
                </a:cubicBezTo>
                <a:cubicBezTo>
                  <a:pt x="10227" y="364649"/>
                  <a:pt x="-5649" y="237848"/>
                  <a:pt x="0" y="0"/>
                </a:cubicBezTo>
                <a:close/>
              </a:path>
              <a:path w="2054703" h="486561" stroke="0" extrusionOk="0">
                <a:moveTo>
                  <a:pt x="0" y="0"/>
                </a:moveTo>
                <a:cubicBezTo>
                  <a:pt x="179856" y="16632"/>
                  <a:pt x="362575" y="11967"/>
                  <a:pt x="643807" y="0"/>
                </a:cubicBezTo>
                <a:cubicBezTo>
                  <a:pt x="925039" y="-11967"/>
                  <a:pt x="1007120" y="-16371"/>
                  <a:pt x="1308161" y="0"/>
                </a:cubicBezTo>
                <a:cubicBezTo>
                  <a:pt x="1609202" y="16371"/>
                  <a:pt x="1780238" y="19321"/>
                  <a:pt x="2054703" y="0"/>
                </a:cubicBezTo>
                <a:cubicBezTo>
                  <a:pt x="2072159" y="129040"/>
                  <a:pt x="2041864" y="274556"/>
                  <a:pt x="2054703" y="486561"/>
                </a:cubicBezTo>
                <a:cubicBezTo>
                  <a:pt x="1776643" y="501249"/>
                  <a:pt x="1629350" y="477691"/>
                  <a:pt x="1410896" y="486561"/>
                </a:cubicBezTo>
                <a:cubicBezTo>
                  <a:pt x="1192442" y="495431"/>
                  <a:pt x="1093143" y="488956"/>
                  <a:pt x="787636" y="486561"/>
                </a:cubicBezTo>
                <a:cubicBezTo>
                  <a:pt x="482129" y="484166"/>
                  <a:pt x="184399" y="447613"/>
                  <a:pt x="0" y="486561"/>
                </a:cubicBezTo>
                <a:cubicBezTo>
                  <a:pt x="-11098" y="386121"/>
                  <a:pt x="18197" y="176882"/>
                  <a:pt x="0" y="0"/>
                </a:cubicBezTo>
                <a:close/>
              </a:path>
            </a:pathLst>
          </a:custGeom>
          <a:solidFill>
            <a:srgbClr val="FFFFCC"/>
          </a:solidFill>
          <a:ln w="28575">
            <a:solidFill>
              <a:schemeClr val="accent1">
                <a:lumMod val="60000"/>
                <a:lumOff val="40000"/>
              </a:schemeClr>
            </a:solidFill>
            <a:extLst>
              <a:ext uri="{C807C97D-BFC1-408E-A445-0C87EB9F89A2}">
                <ask:lineSketchStyleProps xmlns:ask="http://schemas.microsoft.com/office/drawing/2018/sketchyshapes" sd="568553409">
                  <a:prstGeom prst="rect">
                    <a:avLst/>
                  </a:prstGeom>
                  <ask:type>
                    <ask:lineSketchFreehand/>
                  </ask:type>
                </ask:lineSketchStyleProps>
              </a:ext>
            </a:extLst>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HYSPLIT Tips</a:t>
            </a:r>
            <a:endParaRPr kumimoji="0"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endParaRPr>
          </a:p>
        </p:txBody>
      </p:sp>
      <p:sp>
        <p:nvSpPr>
          <p:cNvPr id="9" name="Google Shape;69;p15">
            <a:extLst>
              <a:ext uri="{FF2B5EF4-FFF2-40B4-BE49-F238E27FC236}">
                <a16:creationId xmlns:a16="http://schemas.microsoft.com/office/drawing/2014/main" id="{06CF80AC-C0A3-4E22-9C20-7DF8A8F5D296}"/>
              </a:ext>
            </a:extLst>
          </p:cNvPr>
          <p:cNvSpPr txBox="1"/>
          <p:nvPr/>
        </p:nvSpPr>
        <p:spPr>
          <a:xfrm>
            <a:off x="726907" y="407419"/>
            <a:ext cx="11054604" cy="6438751"/>
          </a:xfrm>
          <a:prstGeom prst="rect">
            <a:avLst/>
          </a:prstGeom>
          <a:noFill/>
          <a:ln>
            <a:noFill/>
          </a:ln>
        </p:spPr>
        <p:txBody>
          <a:bodyPr spcFirstLastPara="1" wrap="square" lIns="121900" tIns="121900" rIns="121900" bIns="121900" anchor="t" anchorCtr="0">
            <a:noAutofit/>
          </a:bodyPr>
          <a:lstStyle/>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CONTROL file</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Look at this file if you are having a problem – sometimes you can see obvious errors </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GUI</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When you are using the GUI, most input and output files will be in </a:t>
            </a:r>
            <a:r>
              <a:rPr kumimoji="0" lang="en" sz="1800" b="1" i="0" u="none" strike="noStrike" kern="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sym typeface="Arial"/>
              </a:rPr>
              <a:t>hysplit\working\</a:t>
            </a:r>
            <a:endPar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Scripts</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usually create a new working directory, e.g., </a:t>
            </a:r>
            <a:r>
              <a:rPr kumimoji="0" lang="en" sz="1800" b="1" i="0" u="none" strike="noStrike" kern="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sym typeface="Arial"/>
              </a:rPr>
              <a:t>hysplit\working_nuclear\</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Met File(s)</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Correct directory and name; encompass time &amp; spatial domain of your desired simulation</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Ascii text</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r>
              <a:rPr kumimoji="0" lang="en"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3">
                  <a:extLst>
                    <a:ext uri="{A12FA001-AC4F-418D-AE19-62706E023703}">
                      <ahyp:hlinkClr xmlns:ahyp="http://schemas.microsoft.com/office/drawing/2018/hyperlinkcolor" val="tx"/>
                    </a:ext>
                  </a:extLst>
                </a:hlinkClick>
              </a:rPr>
              <a:t>CONTROL</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r>
              <a:rPr kumimoji="0" lang="en"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4">
                  <a:extLst>
                    <a:ext uri="{A12FA001-AC4F-418D-AE19-62706E023703}">
                      <ahyp:hlinkClr xmlns:ahyp="http://schemas.microsoft.com/office/drawing/2018/hyperlinkcolor" val="tx"/>
                    </a:ext>
                  </a:extLst>
                </a:hlinkClick>
              </a:rPr>
              <a:t>SETUP.CFG</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r>
              <a:rPr kumimoji="0" lang="en"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5">
                  <a:extLst>
                    <a:ext uri="{A12FA001-AC4F-418D-AE19-62706E023703}">
                      <ahyp:hlinkClr xmlns:ahyp="http://schemas.microsoft.com/office/drawing/2018/hyperlinkcolor" val="tx"/>
                    </a:ext>
                  </a:extLst>
                </a:hlinkClick>
              </a:rPr>
              <a:t>MESSAGE</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r>
              <a:rPr kumimoji="0" lang="en"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6">
                  <a:extLst>
                    <a:ext uri="{A12FA001-AC4F-418D-AE19-62706E023703}">
                      <ahyp:hlinkClr xmlns:ahyp="http://schemas.microsoft.com/office/drawing/2018/hyperlinkcolor" val="tx"/>
                    </a:ext>
                  </a:extLst>
                </a:hlinkClick>
              </a:rPr>
              <a:t>TDUMP files</a:t>
            </a:r>
            <a:r>
              <a:rPr kumimoji="0" lang="en"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rPr>
              <a:t> </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(trajectory output files), scripts</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Binary</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r>
              <a:rPr kumimoji="0" lang="en"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7">
                  <a:extLst>
                    <a:ext uri="{A12FA001-AC4F-418D-AE19-62706E023703}">
                      <ahyp:hlinkClr xmlns:ahyp="http://schemas.microsoft.com/office/drawing/2018/hyperlinkcolor" val="tx"/>
                    </a:ext>
                  </a:extLst>
                </a:hlinkClick>
              </a:rPr>
              <a:t>Met data files</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r>
              <a:rPr kumimoji="0" lang="en"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8">
                  <a:extLst>
                    <a:ext uri="{A12FA001-AC4F-418D-AE19-62706E023703}">
                      <ahyp:hlinkClr xmlns:ahyp="http://schemas.microsoft.com/office/drawing/2018/hyperlinkcolor" val="tx"/>
                    </a:ext>
                  </a:extLst>
                </a:hlinkClick>
              </a:rPr>
              <a:t>CDUMP files</a:t>
            </a:r>
            <a:r>
              <a:rPr kumimoji="0" lang="en"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rPr>
              <a:t> </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(concentration output files)</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Options</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Not all available from GUI; can type executable name from command line to see options</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Met data archives</a:t>
            </a:r>
            <a:r>
              <a:rPr kumimoji="0" lang="en"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r>
              <a:rPr kumimoji="0" lang="en-US"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9">
                  <a:extLst>
                    <a:ext uri="{A12FA001-AC4F-418D-AE19-62706E023703}">
                      <ahyp:hlinkClr xmlns:ahyp="http://schemas.microsoft.com/office/drawing/2018/hyperlinkcolor" val="tx"/>
                    </a:ext>
                  </a:extLst>
                </a:hlinkClick>
              </a:rPr>
              <a:t>https://www.ready.noaa.gov/archives.php</a:t>
            </a:r>
            <a:endParaRPr kumimoji="0" lang="en-US" sz="18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Many other HYSPLIT programs</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in the HYSPLIT exec directory (e.g., met data analysis programs); some are available in the GUI, but not all</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Graphics</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HYSPLIT has some graphical capabilities – including some new Python and SVG graphics – but you can also display your model outputs using other graphics platforms (Google Earth, GIS, Python, </a:t>
            </a:r>
            <a:r>
              <a:rPr kumimoji="0" lang="en-US" sz="1800" b="0" i="0" u="none" strike="noStrike" kern="0" cap="none" spc="0" normalizeH="0" baseline="0" noProof="0" dirty="0" err="1">
                <a:ln>
                  <a:noFill/>
                </a:ln>
                <a:solidFill>
                  <a:srgbClr val="000000"/>
                </a:solidFill>
                <a:effectLst/>
                <a:uLnTx/>
                <a:uFillTx/>
                <a:latin typeface="Calibri" panose="020F0502020204030204"/>
                <a:ea typeface="+mn-ea"/>
                <a:cs typeface="Arial"/>
                <a:sym typeface="Arial"/>
              </a:rPr>
              <a:t>Matlab</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Numerical Experiments</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p>
          <a:p>
            <a:pPr marL="1066785" marR="0" lvl="1" indent="-423323" algn="l" defTabSz="1219170" rtl="0" eaLnBrk="1" fontAlgn="auto" latinLnBrk="0" hangingPunct="1">
              <a:lnSpc>
                <a:spcPct val="100000"/>
              </a:lnSpc>
              <a:spcBef>
                <a:spcPts val="300"/>
              </a:spcBef>
              <a:spcAft>
                <a:spcPts val="0"/>
              </a:spcAft>
              <a:buClr>
                <a:srgbClr val="000000"/>
              </a:buClr>
              <a:buSzPts val="1400"/>
              <a:buFont typeface="Courier New" panose="02070309020205020404" pitchFamily="49" charset="0"/>
              <a:buChar char="o"/>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Do you have enough particles in your simulation? Increase the number and see if your answers change. Keep increasing until the answers level off. The finer the grid you use, the more particles you need. </a:t>
            </a:r>
          </a:p>
          <a:p>
            <a:pPr marL="1066785" marR="0" lvl="1" indent="-423323" algn="l" defTabSz="1219170" rtl="0" eaLnBrk="1" fontAlgn="auto" latinLnBrk="0" hangingPunct="1">
              <a:lnSpc>
                <a:spcPct val="100000"/>
              </a:lnSpc>
              <a:spcBef>
                <a:spcPts val="300"/>
              </a:spcBef>
              <a:spcAft>
                <a:spcPts val="0"/>
              </a:spcAft>
              <a:buClr>
                <a:srgbClr val="000000"/>
              </a:buClr>
              <a:buSzPts val="1400"/>
              <a:buFont typeface="Courier New" panose="02070309020205020404" pitchFamily="49" charset="0"/>
              <a:buChar char="o"/>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Do the same simulation with different met data sets to evaluate sensitivity to met data uncertainties</a:t>
            </a:r>
          </a:p>
          <a:p>
            <a:pPr marL="1066785" marR="0" lvl="1" indent="-423323" algn="l" defTabSz="1219170" rtl="0" eaLnBrk="1" fontAlgn="auto" latinLnBrk="0" hangingPunct="1">
              <a:lnSpc>
                <a:spcPct val="100000"/>
              </a:lnSpc>
              <a:spcBef>
                <a:spcPts val="300"/>
              </a:spcBef>
              <a:spcAft>
                <a:spcPts val="0"/>
              </a:spcAft>
              <a:buClr>
                <a:srgbClr val="000000"/>
              </a:buClr>
              <a:buSzPts val="1400"/>
              <a:buFont typeface="Courier New" panose="02070309020205020404" pitchFamily="49" charset="0"/>
              <a:buChar char="o"/>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And you can do other sensitivity tests for other parameters</a:t>
            </a: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560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100000">
              <a:srgbClr val="83DCEC"/>
            </a:gs>
          </a:gsLst>
          <a:lin ang="5400000" scaled="0"/>
          <a:tileRect/>
        </a:gra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D9FA755-CC21-464D-B0ED-18758171BEBB}"/>
              </a:ext>
            </a:extLst>
          </p:cNvPr>
          <p:cNvSpPr txBox="1"/>
          <p:nvPr/>
        </p:nvSpPr>
        <p:spPr>
          <a:xfrm>
            <a:off x="11677153" y="6488668"/>
            <a:ext cx="467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627A0A-1410-419A-9869-8FC0A92A83B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Google Shape;106;p13">
            <a:extLst>
              <a:ext uri="{FF2B5EF4-FFF2-40B4-BE49-F238E27FC236}">
                <a16:creationId xmlns:a16="http://schemas.microsoft.com/office/drawing/2014/main" id="{9F892499-A2CD-4C71-AE27-19699E861104}"/>
              </a:ext>
            </a:extLst>
          </p:cNvPr>
          <p:cNvSpPr txBox="1"/>
          <p:nvPr/>
        </p:nvSpPr>
        <p:spPr>
          <a:xfrm>
            <a:off x="100668" y="83890"/>
            <a:ext cx="6522201" cy="486561"/>
          </a:xfrm>
          <a:custGeom>
            <a:avLst/>
            <a:gdLst>
              <a:gd name="connsiteX0" fmla="*/ 0 w 6522201"/>
              <a:gd name="connsiteY0" fmla="*/ 0 h 486561"/>
              <a:gd name="connsiteX1" fmla="*/ 586998 w 6522201"/>
              <a:gd name="connsiteY1" fmla="*/ 0 h 486561"/>
              <a:gd name="connsiteX2" fmla="*/ 1304440 w 6522201"/>
              <a:gd name="connsiteY2" fmla="*/ 0 h 486561"/>
              <a:gd name="connsiteX3" fmla="*/ 1760994 w 6522201"/>
              <a:gd name="connsiteY3" fmla="*/ 0 h 486561"/>
              <a:gd name="connsiteX4" fmla="*/ 2543658 w 6522201"/>
              <a:gd name="connsiteY4" fmla="*/ 0 h 486561"/>
              <a:gd name="connsiteX5" fmla="*/ 3326323 w 6522201"/>
              <a:gd name="connsiteY5" fmla="*/ 0 h 486561"/>
              <a:gd name="connsiteX6" fmla="*/ 4043765 w 6522201"/>
              <a:gd name="connsiteY6" fmla="*/ 0 h 486561"/>
              <a:gd name="connsiteX7" fmla="*/ 4761207 w 6522201"/>
              <a:gd name="connsiteY7" fmla="*/ 0 h 486561"/>
              <a:gd name="connsiteX8" fmla="*/ 5413427 w 6522201"/>
              <a:gd name="connsiteY8" fmla="*/ 0 h 486561"/>
              <a:gd name="connsiteX9" fmla="*/ 6522201 w 6522201"/>
              <a:gd name="connsiteY9" fmla="*/ 0 h 486561"/>
              <a:gd name="connsiteX10" fmla="*/ 6522201 w 6522201"/>
              <a:gd name="connsiteY10" fmla="*/ 486561 h 486561"/>
              <a:gd name="connsiteX11" fmla="*/ 5869981 w 6522201"/>
              <a:gd name="connsiteY11" fmla="*/ 486561 h 486561"/>
              <a:gd name="connsiteX12" fmla="*/ 5413427 w 6522201"/>
              <a:gd name="connsiteY12" fmla="*/ 486561 h 486561"/>
              <a:gd name="connsiteX13" fmla="*/ 4695985 w 6522201"/>
              <a:gd name="connsiteY13" fmla="*/ 486561 h 486561"/>
              <a:gd name="connsiteX14" fmla="*/ 4239431 w 6522201"/>
              <a:gd name="connsiteY14" fmla="*/ 486561 h 486561"/>
              <a:gd name="connsiteX15" fmla="*/ 3782877 w 6522201"/>
              <a:gd name="connsiteY15" fmla="*/ 486561 h 486561"/>
              <a:gd name="connsiteX16" fmla="*/ 3261101 w 6522201"/>
              <a:gd name="connsiteY16" fmla="*/ 486561 h 486561"/>
              <a:gd name="connsiteX17" fmla="*/ 2739324 w 6522201"/>
              <a:gd name="connsiteY17" fmla="*/ 486561 h 486561"/>
              <a:gd name="connsiteX18" fmla="*/ 2282770 w 6522201"/>
              <a:gd name="connsiteY18" fmla="*/ 486561 h 486561"/>
              <a:gd name="connsiteX19" fmla="*/ 1760994 w 6522201"/>
              <a:gd name="connsiteY19" fmla="*/ 486561 h 486561"/>
              <a:gd name="connsiteX20" fmla="*/ 978330 w 6522201"/>
              <a:gd name="connsiteY20" fmla="*/ 486561 h 486561"/>
              <a:gd name="connsiteX21" fmla="*/ 0 w 6522201"/>
              <a:gd name="connsiteY21" fmla="*/ 486561 h 486561"/>
              <a:gd name="connsiteX22" fmla="*/ 0 w 6522201"/>
              <a:gd name="connsiteY22"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22201" h="486561" fill="none" extrusionOk="0">
                <a:moveTo>
                  <a:pt x="0" y="0"/>
                </a:moveTo>
                <a:cubicBezTo>
                  <a:pt x="188104" y="11201"/>
                  <a:pt x="337447" y="10224"/>
                  <a:pt x="586998" y="0"/>
                </a:cubicBezTo>
                <a:cubicBezTo>
                  <a:pt x="836549" y="-10224"/>
                  <a:pt x="970582" y="-35708"/>
                  <a:pt x="1304440" y="0"/>
                </a:cubicBezTo>
                <a:cubicBezTo>
                  <a:pt x="1638298" y="35708"/>
                  <a:pt x="1591535" y="-6627"/>
                  <a:pt x="1760994" y="0"/>
                </a:cubicBezTo>
                <a:cubicBezTo>
                  <a:pt x="1930453" y="6627"/>
                  <a:pt x="2335333" y="4788"/>
                  <a:pt x="2543658" y="0"/>
                </a:cubicBezTo>
                <a:cubicBezTo>
                  <a:pt x="2751983" y="-4788"/>
                  <a:pt x="3001894" y="22237"/>
                  <a:pt x="3326323" y="0"/>
                </a:cubicBezTo>
                <a:cubicBezTo>
                  <a:pt x="3650753" y="-22237"/>
                  <a:pt x="3792393" y="-33010"/>
                  <a:pt x="4043765" y="0"/>
                </a:cubicBezTo>
                <a:cubicBezTo>
                  <a:pt x="4295137" y="33010"/>
                  <a:pt x="4542482" y="-10144"/>
                  <a:pt x="4761207" y="0"/>
                </a:cubicBezTo>
                <a:cubicBezTo>
                  <a:pt x="4979932" y="10144"/>
                  <a:pt x="5154719" y="-21128"/>
                  <a:pt x="5413427" y="0"/>
                </a:cubicBezTo>
                <a:cubicBezTo>
                  <a:pt x="5672135" y="21128"/>
                  <a:pt x="6168664" y="-38331"/>
                  <a:pt x="6522201" y="0"/>
                </a:cubicBezTo>
                <a:cubicBezTo>
                  <a:pt x="6513986" y="146902"/>
                  <a:pt x="6520772" y="299816"/>
                  <a:pt x="6522201" y="486561"/>
                </a:cubicBezTo>
                <a:cubicBezTo>
                  <a:pt x="6272672" y="499660"/>
                  <a:pt x="6132671" y="490314"/>
                  <a:pt x="5869981" y="486561"/>
                </a:cubicBezTo>
                <a:cubicBezTo>
                  <a:pt x="5607291" y="482808"/>
                  <a:pt x="5524251" y="471497"/>
                  <a:pt x="5413427" y="486561"/>
                </a:cubicBezTo>
                <a:cubicBezTo>
                  <a:pt x="5302603" y="501625"/>
                  <a:pt x="5029580" y="510386"/>
                  <a:pt x="4695985" y="486561"/>
                </a:cubicBezTo>
                <a:cubicBezTo>
                  <a:pt x="4362390" y="462736"/>
                  <a:pt x="4391778" y="476405"/>
                  <a:pt x="4239431" y="486561"/>
                </a:cubicBezTo>
                <a:cubicBezTo>
                  <a:pt x="4087084" y="496717"/>
                  <a:pt x="3897111" y="490713"/>
                  <a:pt x="3782877" y="486561"/>
                </a:cubicBezTo>
                <a:cubicBezTo>
                  <a:pt x="3668643" y="482409"/>
                  <a:pt x="3488561" y="484368"/>
                  <a:pt x="3261101" y="486561"/>
                </a:cubicBezTo>
                <a:cubicBezTo>
                  <a:pt x="3033641" y="488754"/>
                  <a:pt x="2929970" y="490430"/>
                  <a:pt x="2739324" y="486561"/>
                </a:cubicBezTo>
                <a:cubicBezTo>
                  <a:pt x="2548678" y="482692"/>
                  <a:pt x="2468559" y="492659"/>
                  <a:pt x="2282770" y="486561"/>
                </a:cubicBezTo>
                <a:cubicBezTo>
                  <a:pt x="2096981" y="480463"/>
                  <a:pt x="1997677" y="499104"/>
                  <a:pt x="1760994" y="486561"/>
                </a:cubicBezTo>
                <a:cubicBezTo>
                  <a:pt x="1524311" y="474018"/>
                  <a:pt x="1251011" y="471975"/>
                  <a:pt x="978330" y="486561"/>
                </a:cubicBezTo>
                <a:cubicBezTo>
                  <a:pt x="705649" y="501147"/>
                  <a:pt x="384938" y="459864"/>
                  <a:pt x="0" y="486561"/>
                </a:cubicBezTo>
                <a:cubicBezTo>
                  <a:pt x="17040" y="321605"/>
                  <a:pt x="-12071" y="168854"/>
                  <a:pt x="0" y="0"/>
                </a:cubicBezTo>
                <a:close/>
              </a:path>
              <a:path w="6522201" h="486561" stroke="0" extrusionOk="0">
                <a:moveTo>
                  <a:pt x="0" y="0"/>
                </a:moveTo>
                <a:cubicBezTo>
                  <a:pt x="161369" y="15597"/>
                  <a:pt x="401852" y="-17995"/>
                  <a:pt x="521776" y="0"/>
                </a:cubicBezTo>
                <a:cubicBezTo>
                  <a:pt x="641700" y="17995"/>
                  <a:pt x="981962" y="-7263"/>
                  <a:pt x="1108774" y="0"/>
                </a:cubicBezTo>
                <a:cubicBezTo>
                  <a:pt x="1235586" y="7263"/>
                  <a:pt x="1537987" y="-9321"/>
                  <a:pt x="1760994" y="0"/>
                </a:cubicBezTo>
                <a:cubicBezTo>
                  <a:pt x="1984001" y="9321"/>
                  <a:pt x="2323109" y="-9421"/>
                  <a:pt x="2543658" y="0"/>
                </a:cubicBezTo>
                <a:cubicBezTo>
                  <a:pt x="2764207" y="9421"/>
                  <a:pt x="2992566" y="30030"/>
                  <a:pt x="3195878" y="0"/>
                </a:cubicBezTo>
                <a:cubicBezTo>
                  <a:pt x="3399190" y="-30030"/>
                  <a:pt x="3643301" y="20325"/>
                  <a:pt x="3782877" y="0"/>
                </a:cubicBezTo>
                <a:cubicBezTo>
                  <a:pt x="3922453" y="-20325"/>
                  <a:pt x="4112909" y="30889"/>
                  <a:pt x="4435097" y="0"/>
                </a:cubicBezTo>
                <a:cubicBezTo>
                  <a:pt x="4757285" y="-30889"/>
                  <a:pt x="4832221" y="9649"/>
                  <a:pt x="5022095" y="0"/>
                </a:cubicBezTo>
                <a:cubicBezTo>
                  <a:pt x="5211969" y="-9649"/>
                  <a:pt x="5320015" y="5119"/>
                  <a:pt x="5478649" y="0"/>
                </a:cubicBezTo>
                <a:cubicBezTo>
                  <a:pt x="5637283" y="-5119"/>
                  <a:pt x="6172309" y="8458"/>
                  <a:pt x="6522201" y="0"/>
                </a:cubicBezTo>
                <a:cubicBezTo>
                  <a:pt x="6524256" y="224533"/>
                  <a:pt x="6500074" y="276673"/>
                  <a:pt x="6522201" y="486561"/>
                </a:cubicBezTo>
                <a:cubicBezTo>
                  <a:pt x="6142462" y="463182"/>
                  <a:pt x="5901351" y="485542"/>
                  <a:pt x="5739537" y="486561"/>
                </a:cubicBezTo>
                <a:cubicBezTo>
                  <a:pt x="5577723" y="487580"/>
                  <a:pt x="5274356" y="481242"/>
                  <a:pt x="4956873" y="486561"/>
                </a:cubicBezTo>
                <a:cubicBezTo>
                  <a:pt x="4639390" y="491880"/>
                  <a:pt x="4628208" y="486041"/>
                  <a:pt x="4435097" y="486561"/>
                </a:cubicBezTo>
                <a:cubicBezTo>
                  <a:pt x="4241986" y="487081"/>
                  <a:pt x="3943395" y="497350"/>
                  <a:pt x="3717655" y="486561"/>
                </a:cubicBezTo>
                <a:cubicBezTo>
                  <a:pt x="3491915" y="475772"/>
                  <a:pt x="3379127" y="485188"/>
                  <a:pt x="3065434" y="486561"/>
                </a:cubicBezTo>
                <a:cubicBezTo>
                  <a:pt x="2751741" y="487934"/>
                  <a:pt x="2528352" y="496564"/>
                  <a:pt x="2282770" y="486561"/>
                </a:cubicBezTo>
                <a:cubicBezTo>
                  <a:pt x="2037188" y="476558"/>
                  <a:pt x="1831735" y="501428"/>
                  <a:pt x="1695772" y="486561"/>
                </a:cubicBezTo>
                <a:cubicBezTo>
                  <a:pt x="1559809" y="471694"/>
                  <a:pt x="1356691" y="496711"/>
                  <a:pt x="1239218" y="486561"/>
                </a:cubicBezTo>
                <a:cubicBezTo>
                  <a:pt x="1121745" y="476411"/>
                  <a:pt x="977634" y="465432"/>
                  <a:pt x="717442" y="486561"/>
                </a:cubicBezTo>
                <a:cubicBezTo>
                  <a:pt x="457250" y="507690"/>
                  <a:pt x="256174" y="488742"/>
                  <a:pt x="0" y="486561"/>
                </a:cubicBezTo>
                <a:cubicBezTo>
                  <a:pt x="19367" y="283964"/>
                  <a:pt x="-14373" y="185330"/>
                  <a:pt x="0" y="0"/>
                </a:cubicBezTo>
                <a:close/>
              </a:path>
            </a:pathLst>
          </a:custGeom>
          <a:solidFill>
            <a:srgbClr val="FFFFCC"/>
          </a:solidFill>
          <a:ln w="28575">
            <a:solidFill>
              <a:schemeClr val="accent1">
                <a:lumMod val="60000"/>
                <a:lumOff val="40000"/>
              </a:schemeClr>
            </a:solidFill>
            <a:extLst>
              <a:ext uri="{C807C97D-BFC1-408E-A445-0C87EB9F89A2}">
                <ask:lineSketchStyleProps xmlns:ask="http://schemas.microsoft.com/office/drawing/2018/sketchyshapes" sd="568553409">
                  <a:prstGeom prst="rect">
                    <a:avLst/>
                  </a:prstGeom>
                  <ask:type>
                    <ask:lineSketchFreehand/>
                  </ask:type>
                </ask:lineSketchStyleProps>
              </a:ext>
            </a:extLst>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HYSPLIT Documentation and Learning Resources</a:t>
            </a:r>
            <a:endParaRPr kumimoji="0"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endParaRPr>
          </a:p>
        </p:txBody>
      </p:sp>
      <p:sp>
        <p:nvSpPr>
          <p:cNvPr id="5" name="Google Shape;69;p15">
            <a:extLst>
              <a:ext uri="{FF2B5EF4-FFF2-40B4-BE49-F238E27FC236}">
                <a16:creationId xmlns:a16="http://schemas.microsoft.com/office/drawing/2014/main" id="{7E2E722A-8B45-4BB9-9FAA-9248365A3304}"/>
              </a:ext>
            </a:extLst>
          </p:cNvPr>
          <p:cNvSpPr txBox="1"/>
          <p:nvPr/>
        </p:nvSpPr>
        <p:spPr>
          <a:xfrm>
            <a:off x="215922" y="634054"/>
            <a:ext cx="11283861" cy="5744086"/>
          </a:xfrm>
          <a:prstGeom prst="rect">
            <a:avLst/>
          </a:prstGeom>
          <a:noFill/>
          <a:ln>
            <a:noFill/>
          </a:ln>
        </p:spPr>
        <p:txBody>
          <a:bodyPr spcFirstLastPara="1" wrap="square" lIns="121900" tIns="121900" rIns="121900" bIns="121900" anchor="t" anchorCtr="0">
            <a:noAutofit/>
          </a:bodyPr>
          <a:lstStyle/>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3">
                  <a:extLst>
                    <a:ext uri="{A12FA001-AC4F-418D-AE19-62706E023703}">
                      <ahyp:hlinkClr xmlns:ahyp="http://schemas.microsoft.com/office/drawing/2018/hyperlinkcolor" val="tx"/>
                    </a:ext>
                  </a:extLst>
                </a:hlinkClick>
              </a:rPr>
              <a:t>HYSPLIT Tutorial</a:t>
            </a: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detailed instructions on using the GUI + example scripts; can be run online or downloaded to local computer</a:t>
            </a: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The GUI is a great way to learn HYSPLIT</a:t>
            </a:r>
          </a:p>
          <a:p>
            <a:pPr marL="1031875" marR="0" lvl="1" indent="-203200" algn="l" defTabSz="1219170" rtl="0" eaLnBrk="1" fontAlgn="auto" latinLnBrk="0" hangingPunct="1">
              <a:lnSpc>
                <a:spcPct val="100000"/>
              </a:lnSpc>
              <a:spcBef>
                <a:spcPts val="800"/>
              </a:spcBef>
              <a:spcAft>
                <a:spcPts val="0"/>
              </a:spcAft>
              <a:buClr>
                <a:srgbClr val="000000"/>
              </a:buClr>
              <a:buSzPts val="1400"/>
              <a:buFont typeface="Courier New" panose="02070309020205020404" pitchFamily="49" charset="0"/>
              <a:buChar char="o"/>
              <a:tabLst/>
              <a:defRPr/>
            </a:pPr>
            <a:r>
              <a:rPr kumimoji="0" lang="en"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even experienced users use it when trying something new </a:t>
            </a:r>
          </a:p>
          <a:p>
            <a:pPr marL="1031875" marR="0" lvl="1" indent="-203200" algn="l" defTabSz="1219170" rtl="0" eaLnBrk="1" fontAlgn="auto" latinLnBrk="0" hangingPunct="1">
              <a:lnSpc>
                <a:spcPct val="100000"/>
              </a:lnSpc>
              <a:spcBef>
                <a:spcPts val="800"/>
              </a:spcBef>
              <a:spcAft>
                <a:spcPts val="0"/>
              </a:spcAft>
              <a:buClr>
                <a:srgbClr val="000000"/>
              </a:buClr>
              <a:buSzPts val="1400"/>
              <a:buFont typeface="Courier New" panose="02070309020205020404" pitchFamily="49" charset="0"/>
              <a:buChar char="o"/>
              <a:tabLst/>
              <a:defRPr/>
            </a:pPr>
            <a:r>
              <a:rPr kumimoji="0" lang="en"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can create a run in the GUI, and then look at associated input/output files to tell you how to to create a script to do similar simulations</a:t>
            </a:r>
          </a:p>
          <a:p>
            <a:pPr marL="1031875" marR="0" lvl="1" indent="-203200" algn="l" defTabSz="1219170" rtl="0" eaLnBrk="1" fontAlgn="auto" latinLnBrk="0" hangingPunct="1">
              <a:lnSpc>
                <a:spcPct val="100000"/>
              </a:lnSpc>
              <a:spcBef>
                <a:spcPts val="800"/>
              </a:spcBef>
              <a:spcAft>
                <a:spcPts val="0"/>
              </a:spcAft>
              <a:buClr>
                <a:srgbClr val="000000"/>
              </a:buClr>
              <a:buSzPts val="1400"/>
              <a:buFont typeface="Courier New" panose="02070309020205020404" pitchFamily="49" charset="0"/>
              <a:buChar char="o"/>
              <a:tabLst/>
              <a:defRPr/>
            </a:pPr>
            <a:r>
              <a:rPr kumimoji="0" lang="en"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you can do some relatively complicated procedures (e.g., trajectory clustering)</a:t>
            </a: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HYSPLIT Users Guide: </a:t>
            </a:r>
            <a:r>
              <a:rPr kumimoji="0" lang="en"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4">
                  <a:extLst>
                    <a:ext uri="{A12FA001-AC4F-418D-AE19-62706E023703}">
                      <ahyp:hlinkClr xmlns:ahyp="http://schemas.microsoft.com/office/drawing/2018/hyperlinkcolor" val="tx"/>
                    </a:ext>
                  </a:extLst>
                </a:hlinkClick>
              </a:rPr>
              <a:t>online</a:t>
            </a: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(and also in hysplit/documents directory)</a:t>
            </a: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Download HYSPLIT and other resources:  </a:t>
            </a:r>
            <a:r>
              <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5">
                  <a:extLst>
                    <a:ext uri="{A12FA001-AC4F-418D-AE19-62706E023703}">
                      <ahyp:hlinkClr xmlns:ahyp="http://schemas.microsoft.com/office/drawing/2018/hyperlinkcolor" val="tx"/>
                    </a:ext>
                  </a:extLst>
                </a:hlinkClick>
              </a:rPr>
              <a:t>https://www.ready.noaa.gov/HYSPLIT.php</a:t>
            </a:r>
            <a:endPar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6">
                  <a:extLst>
                    <a:ext uri="{A12FA001-AC4F-418D-AE19-62706E023703}">
                      <ahyp:hlinkClr xmlns:ahyp="http://schemas.microsoft.com/office/drawing/2018/hyperlinkcolor" val="tx"/>
                    </a:ext>
                  </a:extLst>
                </a:hlinkClick>
              </a:rPr>
              <a:t>HYSPLIT Cheat Sheet</a:t>
            </a:r>
            <a:endParaRPr kumimoji="0" lang="en"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Model Overview: </a:t>
            </a:r>
            <a:r>
              <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7">
                  <a:extLst>
                    <a:ext uri="{A12FA001-AC4F-418D-AE19-62706E023703}">
                      <ahyp:hlinkClr xmlns:ahyp="http://schemas.microsoft.com/office/drawing/2018/hyperlinkcolor" val="tx"/>
                    </a:ext>
                  </a:extLst>
                </a:hlinkClick>
              </a:rPr>
              <a:t>https://www.arl.noaa.gov/hysplit/hysplit/</a:t>
            </a:r>
            <a:endParaRPr kumimoji="0" lang="en"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Equations:  </a:t>
            </a:r>
            <a:r>
              <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8">
                  <a:extLst>
                    <a:ext uri="{A12FA001-AC4F-418D-AE19-62706E023703}">
                      <ahyp:hlinkClr xmlns:ahyp="http://schemas.microsoft.com/office/drawing/2018/hyperlinkcolor" val="tx"/>
                    </a:ext>
                  </a:extLst>
                </a:hlinkClick>
              </a:rPr>
              <a:t>https://www.arl.noaa.gov/wp_arl/wp-content/uploads/documents/reports/arl-224.pdf</a:t>
            </a:r>
            <a:endPar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HYSPLIT Forum: </a:t>
            </a:r>
            <a:r>
              <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9">
                  <a:extLst>
                    <a:ext uri="{A12FA001-AC4F-418D-AE19-62706E023703}">
                      <ahyp:hlinkClr xmlns:ahyp="http://schemas.microsoft.com/office/drawing/2018/hyperlinkcolor" val="tx"/>
                    </a:ext>
                  </a:extLst>
                </a:hlinkClick>
              </a:rPr>
              <a:t>https://hysplitbbs.arl.noaa.gov/</a:t>
            </a:r>
            <a:endPar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HYSPLIT FAQ’s: </a:t>
            </a:r>
            <a:r>
              <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10">
                  <a:extLst>
                    <a:ext uri="{A12FA001-AC4F-418D-AE19-62706E023703}">
                      <ahyp:hlinkClr xmlns:ahyp="http://schemas.microsoft.com/office/drawing/2018/hyperlinkcolor" val="tx"/>
                    </a:ext>
                  </a:extLst>
                </a:hlinkClick>
              </a:rPr>
              <a:t>https://www.arl.noaa.gov/hysplit/hysplit-frequently-asked-questions-faqs/</a:t>
            </a:r>
            <a:endPar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Recent HYSPLIT Training Workshop: </a:t>
            </a:r>
            <a:r>
              <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11">
                  <a:extLst>
                    <a:ext uri="{A12FA001-AC4F-418D-AE19-62706E023703}">
                      <ahyp:hlinkClr xmlns:ahyp="http://schemas.microsoft.com/office/drawing/2018/hyperlinkcolor" val="tx"/>
                    </a:ext>
                  </a:extLst>
                </a:hlinkClick>
              </a:rPr>
              <a:t>https://www.ready.noaa.gov/register/HYSPLIT_hyagenda.php</a:t>
            </a:r>
            <a:endPar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Stein et al., 2015:  </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NOAA’s HYSPLIT atmospheric transport and dispersion modeling system, </a:t>
            </a:r>
            <a:r>
              <a:rPr kumimoji="0" lang="en-US" sz="1600" b="0" i="1" u="none" strike="noStrike" kern="0" cap="none" spc="0" normalizeH="0" baseline="0" noProof="0" dirty="0">
                <a:ln>
                  <a:noFill/>
                </a:ln>
                <a:solidFill>
                  <a:srgbClr val="000000"/>
                </a:solidFill>
                <a:effectLst/>
                <a:uLnTx/>
                <a:uFillTx/>
                <a:latin typeface="Calibri" panose="020F0502020204030204"/>
                <a:ea typeface="+mn-ea"/>
                <a:cs typeface="Arial"/>
                <a:sym typeface="Arial"/>
              </a:rPr>
              <a:t>Bull. Amer. Meteor. Soc</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a:t>
            </a:r>
            <a:r>
              <a:rPr kumimoji="0" lang="en-US" sz="1600" b="1" i="0" u="none" strike="noStrike" kern="0" cap="none" spc="0" normalizeH="0" baseline="0" noProof="0" dirty="0">
                <a:ln>
                  <a:noFill/>
                </a:ln>
                <a:solidFill>
                  <a:srgbClr val="000000"/>
                </a:solidFill>
                <a:effectLst/>
                <a:uLnTx/>
                <a:uFillTx/>
                <a:latin typeface="Calibri" panose="020F0502020204030204"/>
                <a:ea typeface="+mn-ea"/>
                <a:cs typeface="Arial"/>
                <a:sym typeface="Arial"/>
              </a:rPr>
              <a:t>96</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2059-2077, </a:t>
            </a:r>
            <a:r>
              <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12">
                  <a:extLst>
                    <a:ext uri="{A12FA001-AC4F-418D-AE19-62706E023703}">
                      <ahyp:hlinkClr xmlns:ahyp="http://schemas.microsoft.com/office/drawing/2018/hyperlinkcolor" val="tx"/>
                    </a:ext>
                  </a:extLst>
                </a:hlinkClick>
              </a:rPr>
              <a:t>http://dx.doi.org/10.1175/BAMS-D-14-00110.1</a:t>
            </a:r>
            <a:endPar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800"/>
              </a:spcBef>
              <a:spcAft>
                <a:spcPts val="0"/>
              </a:spcAft>
              <a:buClr>
                <a:srgbClr val="000000"/>
              </a:buClr>
              <a:buSzPts val="14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Calibri" panose="020F0502020204030204"/>
                <a:ea typeface="+mn-ea"/>
                <a:cs typeface="Arial"/>
                <a:sym typeface="Arial"/>
              </a:rPr>
              <a:t>Rolph</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et al., 2017: Real-time Environmental Applications and Display </a:t>
            </a:r>
            <a:r>
              <a:rPr kumimoji="0" lang="en-US" sz="1600" b="0" i="0" u="none" strike="noStrike" kern="0" cap="none" spc="0" normalizeH="0" baseline="0" noProof="0" dirty="0" err="1">
                <a:ln>
                  <a:noFill/>
                </a:ln>
                <a:solidFill>
                  <a:srgbClr val="000000"/>
                </a:solidFill>
                <a:effectLst/>
                <a:uLnTx/>
                <a:uFillTx/>
                <a:latin typeface="Calibri" panose="020F0502020204030204"/>
                <a:ea typeface="+mn-ea"/>
                <a:cs typeface="Arial"/>
                <a:sym typeface="Arial"/>
              </a:rPr>
              <a:t>sYstem</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READY. </a:t>
            </a:r>
            <a:r>
              <a:rPr kumimoji="0" lang="en-US" sz="1600" b="0" i="1" u="none" strike="noStrike" kern="0" cap="none" spc="0" normalizeH="0" baseline="0" noProof="0" dirty="0">
                <a:ln>
                  <a:noFill/>
                </a:ln>
                <a:solidFill>
                  <a:srgbClr val="000000"/>
                </a:solidFill>
                <a:effectLst/>
                <a:uLnTx/>
                <a:uFillTx/>
                <a:latin typeface="Calibri" panose="020F0502020204030204"/>
                <a:ea typeface="+mn-ea"/>
                <a:cs typeface="Arial"/>
                <a:sym typeface="Arial"/>
              </a:rPr>
              <a:t>Environmental Modelling &amp; Software</a:t>
            </a:r>
            <a:r>
              <a:rPr kumimoji="0" lang="en-US"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 95, 210-228, </a:t>
            </a:r>
            <a:r>
              <a:rPr kumimoji="0" lang="en-US"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hlinkClick r:id="rId13">
                  <a:extLst>
                    <a:ext uri="{A12FA001-AC4F-418D-AE19-62706E023703}">
                      <ahyp:hlinkClr xmlns:ahyp="http://schemas.microsoft.com/office/drawing/2018/hyperlinkcolor" val="tx"/>
                    </a:ext>
                  </a:extLst>
                </a:hlinkClick>
              </a:rPr>
              <a:t>https://doi.org/10.1016/j.envsoft.2017.06.025</a:t>
            </a:r>
            <a:endParaRPr kumimoji="0" lang="en" sz="1600" b="0" i="0" u="none" strike="noStrike" kern="0" cap="none" spc="0" normalizeH="0" baseline="0" noProof="0" dirty="0">
              <a:ln>
                <a:noFill/>
              </a:ln>
              <a:solidFill>
                <a:srgbClr val="0070C0"/>
              </a:solidFill>
              <a:effectLst/>
              <a:uLnTx/>
              <a:uFillTx/>
              <a:latin typeface="Calibri" panose="020F0502020204030204"/>
              <a:ea typeface="+mn-ea"/>
              <a:cs typeface="Arial"/>
              <a:sym typeface="Arial"/>
            </a:endParaRPr>
          </a:p>
          <a:p>
            <a:pPr marL="609585" marR="0" lvl="0" indent="-423323" algn="l" defTabSz="1219170" rtl="0" eaLnBrk="1" fontAlgn="auto" latinLnBrk="0" hangingPunct="1">
              <a:lnSpc>
                <a:spcPct val="100000"/>
              </a:lnSpc>
              <a:spcBef>
                <a:spcPts val="900"/>
              </a:spcBef>
              <a:spcAft>
                <a:spcPts val="0"/>
              </a:spcAft>
              <a:buClr>
                <a:srgbClr val="000000"/>
              </a:buClr>
              <a:buSzPts val="1400"/>
              <a:buFont typeface="Arial"/>
              <a:buChar char="●"/>
              <a:tabLst/>
              <a:defRPr/>
            </a:pPr>
            <a:endParaRPr kumimoji="0"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0916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6" name="TextBox 5">
            <a:extLst>
              <a:ext uri="{FF2B5EF4-FFF2-40B4-BE49-F238E27FC236}">
                <a16:creationId xmlns:a16="http://schemas.microsoft.com/office/drawing/2014/main" id="{52AE4C93-7F05-488D-A542-611548FFBC0A}"/>
              </a:ext>
            </a:extLst>
          </p:cNvPr>
          <p:cNvSpPr txBox="1"/>
          <p:nvPr/>
        </p:nvSpPr>
        <p:spPr>
          <a:xfrm>
            <a:off x="2611125" y="978341"/>
            <a:ext cx="6984993" cy="2062103"/>
          </a:xfrm>
          <a:prstGeom prst="rect">
            <a:avLst/>
          </a:prstGeom>
          <a:solidFill>
            <a:srgbClr val="FFFFCC"/>
          </a:solidFill>
          <a:ln w="38100">
            <a:solidFill>
              <a:srgbClr val="FF0000"/>
            </a:solidFill>
          </a:ln>
        </p:spPr>
        <p:txBody>
          <a:bodyPr wrap="square" rtlCol="0">
            <a:spAutoFit/>
          </a:bodyPr>
          <a:lstStyle/>
          <a:p>
            <a:pPr algn="ctr">
              <a:spcBef>
                <a:spcPts val="1200"/>
              </a:spcBef>
              <a:defRPr/>
            </a:pPr>
            <a:r>
              <a:rPr lang="en-US" sz="3600" b="1" dirty="0">
                <a:solidFill>
                  <a:srgbClr val="2F5496"/>
                </a:solidFill>
                <a:latin typeface="Calibri" panose="020F0502020204030204" pitchFamily="34" charset="0"/>
                <a:cs typeface="Calibri" panose="020F0502020204030204" pitchFamily="34" charset="0"/>
              </a:rPr>
              <a:t>Workshop guidance</a:t>
            </a:r>
          </a:p>
          <a:p>
            <a:pPr algn="ctr">
              <a:spcBef>
                <a:spcPts val="1200"/>
              </a:spcBef>
              <a:defRPr/>
            </a:pPr>
            <a:r>
              <a:rPr lang="en-US" sz="3600" b="1" dirty="0">
                <a:solidFill>
                  <a:srgbClr val="2F5496"/>
                </a:solidFill>
                <a:latin typeface="Calibri" panose="020F0502020204030204" pitchFamily="34" charset="0"/>
                <a:cs typeface="Calibri" panose="020F0502020204030204" pitchFamily="34" charset="0"/>
              </a:rPr>
              <a:t>and resources posted at </a:t>
            </a:r>
          </a:p>
          <a:p>
            <a:pPr algn="ctr">
              <a:spcBef>
                <a:spcPts val="1200"/>
              </a:spcBef>
              <a:defRPr/>
            </a:pPr>
            <a:r>
              <a:rPr lang="en-US" sz="3600" b="1" dirty="0">
                <a:solidFill>
                  <a:srgbClr val="2F5496"/>
                </a:solidFill>
                <a:latin typeface="Calibri" panose="020F0502020204030204" pitchFamily="34" charset="0"/>
                <a:cs typeface="Calibri" panose="020F0502020204030204" pitchFamily="34" charset="0"/>
                <a:hlinkClick r:id="rId3"/>
              </a:rPr>
              <a:t>Workshop Web Page</a:t>
            </a:r>
            <a:endParaRPr lang="en-US" sz="3600" b="1" dirty="0">
              <a:solidFill>
                <a:srgbClr val="2F5496"/>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1A1945E5-E9E5-48AC-BD53-8EAB940E73C2}"/>
              </a:ext>
            </a:extLst>
          </p:cNvPr>
          <p:cNvSpPr/>
          <p:nvPr/>
        </p:nvSpPr>
        <p:spPr>
          <a:xfrm>
            <a:off x="1664678" y="3704227"/>
            <a:ext cx="8904262" cy="1200329"/>
          </a:xfrm>
          <a:prstGeom prst="rect">
            <a:avLst/>
          </a:prstGeom>
        </p:spPr>
        <p:txBody>
          <a:bodyPr wrap="square">
            <a:spAutoFit/>
          </a:bodyPr>
          <a:lstStyle/>
          <a:p>
            <a:pPr algn="ctr">
              <a:defRPr/>
            </a:pPr>
            <a:r>
              <a:rPr lang="en-US" sz="3600" b="1" dirty="0">
                <a:solidFill>
                  <a:prstClr val="black"/>
                </a:solidFill>
                <a:latin typeface="Courier New" panose="02070309020205020404" pitchFamily="49" charset="0"/>
                <a:cs typeface="Courier New" panose="02070309020205020404" pitchFamily="49" charset="0"/>
              </a:rPr>
              <a:t>https://www.ready.noaa.gov/</a:t>
            </a:r>
          </a:p>
          <a:p>
            <a:pPr algn="ctr">
              <a:defRPr/>
            </a:pPr>
            <a:r>
              <a:rPr lang="en-US" sz="3600" b="1" dirty="0">
                <a:solidFill>
                  <a:prstClr val="black"/>
                </a:solidFill>
                <a:latin typeface="Courier New" panose="02070309020205020404" pitchFamily="49" charset="0"/>
                <a:cs typeface="Courier New" panose="02070309020205020404" pitchFamily="49" charset="0"/>
              </a:rPr>
              <a:t>register/HYSPLIT_hyagenda.php</a:t>
            </a:r>
          </a:p>
        </p:txBody>
      </p:sp>
      <p:sp>
        <p:nvSpPr>
          <p:cNvPr id="3" name="TextBox 2">
            <a:extLst>
              <a:ext uri="{FF2B5EF4-FFF2-40B4-BE49-F238E27FC236}">
                <a16:creationId xmlns:a16="http://schemas.microsoft.com/office/drawing/2014/main" id="{26A71C7A-20D3-A1AA-DE43-338D7F571C9D}"/>
              </a:ext>
            </a:extLst>
          </p:cNvPr>
          <p:cNvSpPr txBox="1"/>
          <p:nvPr/>
        </p:nvSpPr>
        <p:spPr>
          <a:xfrm>
            <a:off x="3236563" y="5547006"/>
            <a:ext cx="5532895" cy="646331"/>
          </a:xfrm>
          <a:prstGeom prst="rect">
            <a:avLst/>
          </a:prstGeom>
          <a:noFill/>
        </p:spPr>
        <p:txBody>
          <a:bodyPr wrap="square" rtlCol="0">
            <a:spAutoFit/>
          </a:bodyPr>
          <a:lstStyle/>
          <a:p>
            <a:pPr algn="ctr"/>
            <a:r>
              <a:rPr lang="en-US" b="1" i="1" dirty="0">
                <a:solidFill>
                  <a:srgbClr val="0F6FC6"/>
                </a:solidFill>
                <a:latin typeface="Calibri"/>
              </a:rPr>
              <a:t>We will update this page to include any new materials or links that are relevant to the Workshop </a:t>
            </a:r>
          </a:p>
        </p:txBody>
      </p:sp>
      <p:sp>
        <p:nvSpPr>
          <p:cNvPr id="8" name="Rectangle 7">
            <a:extLst>
              <a:ext uri="{FF2B5EF4-FFF2-40B4-BE49-F238E27FC236}">
                <a16:creationId xmlns:a16="http://schemas.microsoft.com/office/drawing/2014/main" id="{707E4167-335C-DF41-78DD-ADC47175A174}"/>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0" name="Slide Number Placeholder 4">
            <a:extLst>
              <a:ext uri="{FF2B5EF4-FFF2-40B4-BE49-F238E27FC236}">
                <a16:creationId xmlns:a16="http://schemas.microsoft.com/office/drawing/2014/main" id="{F55CAD1F-E9EB-1783-DF5D-F71A1057C6A0}"/>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13</a:t>
            </a:fld>
            <a:endParaRPr lang="en-US" dirty="0">
              <a:solidFill>
                <a:srgbClr val="055357"/>
              </a:solidFill>
              <a:latin typeface="Calibri"/>
            </a:endParaRPr>
          </a:p>
        </p:txBody>
      </p:sp>
    </p:spTree>
    <p:extLst>
      <p:ext uri="{BB962C8B-B14F-4D97-AF65-F5344CB8AC3E}">
        <p14:creationId xmlns:p14="http://schemas.microsoft.com/office/powerpoint/2010/main" val="347761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extLst>
              <a:ext uri="{FF2B5EF4-FFF2-40B4-BE49-F238E27FC236}">
                <a16:creationId xmlns:a16="http://schemas.microsoft.com/office/drawing/2014/main" id="{1A1945E5-E9E5-48AC-BD53-8EAB940E73C2}"/>
              </a:ext>
            </a:extLst>
          </p:cNvPr>
          <p:cNvSpPr/>
          <p:nvPr/>
        </p:nvSpPr>
        <p:spPr>
          <a:xfrm>
            <a:off x="1449859" y="677895"/>
            <a:ext cx="8904262" cy="369332"/>
          </a:xfrm>
          <a:prstGeom prst="rect">
            <a:avLst/>
          </a:prstGeom>
        </p:spPr>
        <p:txBody>
          <a:bodyPr wrap="square">
            <a:spAutoFit/>
          </a:bodyPr>
          <a:lstStyle/>
          <a:p>
            <a:pPr algn="ctr">
              <a:defRPr/>
            </a:pPr>
            <a:r>
              <a:rPr lang="en-US" b="1" dirty="0">
                <a:solidFill>
                  <a:prstClr val="black"/>
                </a:solidFill>
                <a:latin typeface="Courier New" panose="02070309020205020404" pitchFamily="49" charset="0"/>
                <a:cs typeface="Courier New" panose="02070309020205020404" pitchFamily="49" charset="0"/>
              </a:rPr>
              <a:t>https://www.ready.noaa.gov/register/HYSPLIT_hyagenda.php</a:t>
            </a:r>
          </a:p>
        </p:txBody>
      </p:sp>
      <p:sp>
        <p:nvSpPr>
          <p:cNvPr id="7" name="Rectangle 6">
            <a:extLst>
              <a:ext uri="{FF2B5EF4-FFF2-40B4-BE49-F238E27FC236}">
                <a16:creationId xmlns:a16="http://schemas.microsoft.com/office/drawing/2014/main" id="{892A5E28-B768-29F2-61C3-817F68C4EA58}"/>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0" name="Slide Number Placeholder 4">
            <a:extLst>
              <a:ext uri="{FF2B5EF4-FFF2-40B4-BE49-F238E27FC236}">
                <a16:creationId xmlns:a16="http://schemas.microsoft.com/office/drawing/2014/main" id="{BF646930-6E3F-6596-5D28-D143BDCBDD2D}"/>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14</a:t>
            </a:fld>
            <a:endParaRPr lang="en-US" dirty="0">
              <a:solidFill>
                <a:srgbClr val="055357"/>
              </a:solidFill>
              <a:latin typeface="Calibri"/>
            </a:endParaRPr>
          </a:p>
        </p:txBody>
      </p:sp>
      <p:pic>
        <p:nvPicPr>
          <p:cNvPr id="6" name="Picture 5">
            <a:extLst>
              <a:ext uri="{FF2B5EF4-FFF2-40B4-BE49-F238E27FC236}">
                <a16:creationId xmlns:a16="http://schemas.microsoft.com/office/drawing/2014/main" id="{BC757E9B-23DF-0B48-AB93-F94B6C1DF9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9291" y="1299796"/>
            <a:ext cx="7103018" cy="4818131"/>
          </a:xfrm>
          <a:custGeom>
            <a:avLst/>
            <a:gdLst>
              <a:gd name="connsiteX0" fmla="*/ 0 w 7103018"/>
              <a:gd name="connsiteY0" fmla="*/ 0 h 4818131"/>
              <a:gd name="connsiteX1" fmla="*/ 520888 w 7103018"/>
              <a:gd name="connsiteY1" fmla="*/ 0 h 4818131"/>
              <a:gd name="connsiteX2" fmla="*/ 1254867 w 7103018"/>
              <a:gd name="connsiteY2" fmla="*/ 0 h 4818131"/>
              <a:gd name="connsiteX3" fmla="*/ 1775755 w 7103018"/>
              <a:gd name="connsiteY3" fmla="*/ 0 h 4818131"/>
              <a:gd name="connsiteX4" fmla="*/ 2367673 w 7103018"/>
              <a:gd name="connsiteY4" fmla="*/ 0 h 4818131"/>
              <a:gd name="connsiteX5" fmla="*/ 2746500 w 7103018"/>
              <a:gd name="connsiteY5" fmla="*/ 0 h 4818131"/>
              <a:gd name="connsiteX6" fmla="*/ 3338418 w 7103018"/>
              <a:gd name="connsiteY6" fmla="*/ 0 h 4818131"/>
              <a:gd name="connsiteX7" fmla="*/ 4072397 w 7103018"/>
              <a:gd name="connsiteY7" fmla="*/ 0 h 4818131"/>
              <a:gd name="connsiteX8" fmla="*/ 4806376 w 7103018"/>
              <a:gd name="connsiteY8" fmla="*/ 0 h 4818131"/>
              <a:gd name="connsiteX9" fmla="*/ 5398294 w 7103018"/>
              <a:gd name="connsiteY9" fmla="*/ 0 h 4818131"/>
              <a:gd name="connsiteX10" fmla="*/ 5848151 w 7103018"/>
              <a:gd name="connsiteY10" fmla="*/ 0 h 4818131"/>
              <a:gd name="connsiteX11" fmla="*/ 6298009 w 7103018"/>
              <a:gd name="connsiteY11" fmla="*/ 0 h 4818131"/>
              <a:gd name="connsiteX12" fmla="*/ 7103018 w 7103018"/>
              <a:gd name="connsiteY12" fmla="*/ 0 h 4818131"/>
              <a:gd name="connsiteX13" fmla="*/ 7103018 w 7103018"/>
              <a:gd name="connsiteY13" fmla="*/ 631711 h 4818131"/>
              <a:gd name="connsiteX14" fmla="*/ 7103018 w 7103018"/>
              <a:gd name="connsiteY14" fmla="*/ 1215240 h 4818131"/>
              <a:gd name="connsiteX15" fmla="*/ 7103018 w 7103018"/>
              <a:gd name="connsiteY15" fmla="*/ 1606044 h 4818131"/>
              <a:gd name="connsiteX16" fmla="*/ 7103018 w 7103018"/>
              <a:gd name="connsiteY16" fmla="*/ 2141392 h 4818131"/>
              <a:gd name="connsiteX17" fmla="*/ 7103018 w 7103018"/>
              <a:gd name="connsiteY17" fmla="*/ 2676739 h 4818131"/>
              <a:gd name="connsiteX18" fmla="*/ 7103018 w 7103018"/>
              <a:gd name="connsiteY18" fmla="*/ 3212087 h 4818131"/>
              <a:gd name="connsiteX19" fmla="*/ 7103018 w 7103018"/>
              <a:gd name="connsiteY19" fmla="*/ 3602891 h 4818131"/>
              <a:gd name="connsiteX20" fmla="*/ 7103018 w 7103018"/>
              <a:gd name="connsiteY20" fmla="*/ 4090058 h 4818131"/>
              <a:gd name="connsiteX21" fmla="*/ 7103018 w 7103018"/>
              <a:gd name="connsiteY21" fmla="*/ 4818131 h 4818131"/>
              <a:gd name="connsiteX22" fmla="*/ 6653160 w 7103018"/>
              <a:gd name="connsiteY22" fmla="*/ 4818131 h 4818131"/>
              <a:gd name="connsiteX23" fmla="*/ 6132272 w 7103018"/>
              <a:gd name="connsiteY23" fmla="*/ 4818131 h 4818131"/>
              <a:gd name="connsiteX24" fmla="*/ 5682414 w 7103018"/>
              <a:gd name="connsiteY24" fmla="*/ 4818131 h 4818131"/>
              <a:gd name="connsiteX25" fmla="*/ 5161526 w 7103018"/>
              <a:gd name="connsiteY25" fmla="*/ 4818131 h 4818131"/>
              <a:gd name="connsiteX26" fmla="*/ 4640638 w 7103018"/>
              <a:gd name="connsiteY26" fmla="*/ 4818131 h 4818131"/>
              <a:gd name="connsiteX27" fmla="*/ 4190781 w 7103018"/>
              <a:gd name="connsiteY27" fmla="*/ 4818131 h 4818131"/>
              <a:gd name="connsiteX28" fmla="*/ 3527832 w 7103018"/>
              <a:gd name="connsiteY28" fmla="*/ 4818131 h 4818131"/>
              <a:gd name="connsiteX29" fmla="*/ 3149005 w 7103018"/>
              <a:gd name="connsiteY29" fmla="*/ 4818131 h 4818131"/>
              <a:gd name="connsiteX30" fmla="*/ 2699147 w 7103018"/>
              <a:gd name="connsiteY30" fmla="*/ 4818131 h 4818131"/>
              <a:gd name="connsiteX31" fmla="*/ 2036198 w 7103018"/>
              <a:gd name="connsiteY31" fmla="*/ 4818131 h 4818131"/>
              <a:gd name="connsiteX32" fmla="*/ 1657371 w 7103018"/>
              <a:gd name="connsiteY32" fmla="*/ 4818131 h 4818131"/>
              <a:gd name="connsiteX33" fmla="*/ 1207513 w 7103018"/>
              <a:gd name="connsiteY33" fmla="*/ 4818131 h 4818131"/>
              <a:gd name="connsiteX34" fmla="*/ 686625 w 7103018"/>
              <a:gd name="connsiteY34" fmla="*/ 4818131 h 4818131"/>
              <a:gd name="connsiteX35" fmla="*/ 0 w 7103018"/>
              <a:gd name="connsiteY35" fmla="*/ 4818131 h 4818131"/>
              <a:gd name="connsiteX36" fmla="*/ 0 w 7103018"/>
              <a:gd name="connsiteY36" fmla="*/ 4186420 h 4818131"/>
              <a:gd name="connsiteX37" fmla="*/ 0 w 7103018"/>
              <a:gd name="connsiteY37" fmla="*/ 3602891 h 4818131"/>
              <a:gd name="connsiteX38" fmla="*/ 0 w 7103018"/>
              <a:gd name="connsiteY38" fmla="*/ 3067543 h 4818131"/>
              <a:gd name="connsiteX39" fmla="*/ 0 w 7103018"/>
              <a:gd name="connsiteY39" fmla="*/ 2580377 h 4818131"/>
              <a:gd name="connsiteX40" fmla="*/ 0 w 7103018"/>
              <a:gd name="connsiteY40" fmla="*/ 1996848 h 4818131"/>
              <a:gd name="connsiteX41" fmla="*/ 0 w 7103018"/>
              <a:gd name="connsiteY41" fmla="*/ 1461500 h 4818131"/>
              <a:gd name="connsiteX42" fmla="*/ 0 w 7103018"/>
              <a:gd name="connsiteY42" fmla="*/ 1022514 h 4818131"/>
              <a:gd name="connsiteX43" fmla="*/ 0 w 7103018"/>
              <a:gd name="connsiteY43" fmla="*/ 0 h 481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03018" h="4818131" fill="none" extrusionOk="0">
                <a:moveTo>
                  <a:pt x="0" y="0"/>
                </a:moveTo>
                <a:cubicBezTo>
                  <a:pt x="223876" y="-56061"/>
                  <a:pt x="263999" y="37288"/>
                  <a:pt x="520888" y="0"/>
                </a:cubicBezTo>
                <a:cubicBezTo>
                  <a:pt x="777777" y="-37288"/>
                  <a:pt x="957020" y="13729"/>
                  <a:pt x="1254867" y="0"/>
                </a:cubicBezTo>
                <a:cubicBezTo>
                  <a:pt x="1552714" y="-13729"/>
                  <a:pt x="1664841" y="32073"/>
                  <a:pt x="1775755" y="0"/>
                </a:cubicBezTo>
                <a:cubicBezTo>
                  <a:pt x="1886669" y="-32073"/>
                  <a:pt x="2137354" y="33221"/>
                  <a:pt x="2367673" y="0"/>
                </a:cubicBezTo>
                <a:cubicBezTo>
                  <a:pt x="2597992" y="-33221"/>
                  <a:pt x="2588093" y="14948"/>
                  <a:pt x="2746500" y="0"/>
                </a:cubicBezTo>
                <a:cubicBezTo>
                  <a:pt x="2904907" y="-14948"/>
                  <a:pt x="3187691" y="52683"/>
                  <a:pt x="3338418" y="0"/>
                </a:cubicBezTo>
                <a:cubicBezTo>
                  <a:pt x="3489145" y="-52683"/>
                  <a:pt x="3709188" y="80096"/>
                  <a:pt x="4072397" y="0"/>
                </a:cubicBezTo>
                <a:cubicBezTo>
                  <a:pt x="4435606" y="-80096"/>
                  <a:pt x="4655887" y="22319"/>
                  <a:pt x="4806376" y="0"/>
                </a:cubicBezTo>
                <a:cubicBezTo>
                  <a:pt x="4956865" y="-22319"/>
                  <a:pt x="5196145" y="68788"/>
                  <a:pt x="5398294" y="0"/>
                </a:cubicBezTo>
                <a:cubicBezTo>
                  <a:pt x="5600443" y="-68788"/>
                  <a:pt x="5686875" y="27031"/>
                  <a:pt x="5848151" y="0"/>
                </a:cubicBezTo>
                <a:cubicBezTo>
                  <a:pt x="6009427" y="-27031"/>
                  <a:pt x="6162894" y="859"/>
                  <a:pt x="6298009" y="0"/>
                </a:cubicBezTo>
                <a:cubicBezTo>
                  <a:pt x="6433124" y="-859"/>
                  <a:pt x="6710059" y="40562"/>
                  <a:pt x="7103018" y="0"/>
                </a:cubicBezTo>
                <a:cubicBezTo>
                  <a:pt x="7128243" y="209671"/>
                  <a:pt x="7100532" y="394209"/>
                  <a:pt x="7103018" y="631711"/>
                </a:cubicBezTo>
                <a:cubicBezTo>
                  <a:pt x="7105504" y="869213"/>
                  <a:pt x="7064171" y="935747"/>
                  <a:pt x="7103018" y="1215240"/>
                </a:cubicBezTo>
                <a:cubicBezTo>
                  <a:pt x="7141865" y="1494733"/>
                  <a:pt x="7059590" y="1512502"/>
                  <a:pt x="7103018" y="1606044"/>
                </a:cubicBezTo>
                <a:cubicBezTo>
                  <a:pt x="7146446" y="1699586"/>
                  <a:pt x="7078271" y="1961300"/>
                  <a:pt x="7103018" y="2141392"/>
                </a:cubicBezTo>
                <a:cubicBezTo>
                  <a:pt x="7127765" y="2321484"/>
                  <a:pt x="7076145" y="2425721"/>
                  <a:pt x="7103018" y="2676739"/>
                </a:cubicBezTo>
                <a:cubicBezTo>
                  <a:pt x="7129891" y="2927757"/>
                  <a:pt x="7063692" y="3031159"/>
                  <a:pt x="7103018" y="3212087"/>
                </a:cubicBezTo>
                <a:cubicBezTo>
                  <a:pt x="7142344" y="3393015"/>
                  <a:pt x="7070639" y="3413302"/>
                  <a:pt x="7103018" y="3602891"/>
                </a:cubicBezTo>
                <a:cubicBezTo>
                  <a:pt x="7135397" y="3792480"/>
                  <a:pt x="7093548" y="3945121"/>
                  <a:pt x="7103018" y="4090058"/>
                </a:cubicBezTo>
                <a:cubicBezTo>
                  <a:pt x="7112488" y="4234995"/>
                  <a:pt x="7069868" y="4540051"/>
                  <a:pt x="7103018" y="4818131"/>
                </a:cubicBezTo>
                <a:cubicBezTo>
                  <a:pt x="6915448" y="4822916"/>
                  <a:pt x="6850130" y="4808432"/>
                  <a:pt x="6653160" y="4818131"/>
                </a:cubicBezTo>
                <a:cubicBezTo>
                  <a:pt x="6456190" y="4827830"/>
                  <a:pt x="6290048" y="4808161"/>
                  <a:pt x="6132272" y="4818131"/>
                </a:cubicBezTo>
                <a:cubicBezTo>
                  <a:pt x="5974496" y="4828101"/>
                  <a:pt x="5860656" y="4784764"/>
                  <a:pt x="5682414" y="4818131"/>
                </a:cubicBezTo>
                <a:cubicBezTo>
                  <a:pt x="5504172" y="4851498"/>
                  <a:pt x="5368477" y="4781305"/>
                  <a:pt x="5161526" y="4818131"/>
                </a:cubicBezTo>
                <a:cubicBezTo>
                  <a:pt x="4954575" y="4854957"/>
                  <a:pt x="4883535" y="4815721"/>
                  <a:pt x="4640638" y="4818131"/>
                </a:cubicBezTo>
                <a:cubicBezTo>
                  <a:pt x="4397741" y="4820541"/>
                  <a:pt x="4314480" y="4816212"/>
                  <a:pt x="4190781" y="4818131"/>
                </a:cubicBezTo>
                <a:cubicBezTo>
                  <a:pt x="4067082" y="4820050"/>
                  <a:pt x="3834125" y="4762485"/>
                  <a:pt x="3527832" y="4818131"/>
                </a:cubicBezTo>
                <a:cubicBezTo>
                  <a:pt x="3221539" y="4873777"/>
                  <a:pt x="3325478" y="4785176"/>
                  <a:pt x="3149005" y="4818131"/>
                </a:cubicBezTo>
                <a:cubicBezTo>
                  <a:pt x="2972532" y="4851086"/>
                  <a:pt x="2834575" y="4803542"/>
                  <a:pt x="2699147" y="4818131"/>
                </a:cubicBezTo>
                <a:cubicBezTo>
                  <a:pt x="2563719" y="4832720"/>
                  <a:pt x="2248144" y="4814250"/>
                  <a:pt x="2036198" y="4818131"/>
                </a:cubicBezTo>
                <a:cubicBezTo>
                  <a:pt x="1824252" y="4822012"/>
                  <a:pt x="1787983" y="4773489"/>
                  <a:pt x="1657371" y="4818131"/>
                </a:cubicBezTo>
                <a:cubicBezTo>
                  <a:pt x="1526759" y="4862773"/>
                  <a:pt x="1417655" y="4797670"/>
                  <a:pt x="1207513" y="4818131"/>
                </a:cubicBezTo>
                <a:cubicBezTo>
                  <a:pt x="997371" y="4838592"/>
                  <a:pt x="938107" y="4775799"/>
                  <a:pt x="686625" y="4818131"/>
                </a:cubicBezTo>
                <a:cubicBezTo>
                  <a:pt x="435143" y="4860463"/>
                  <a:pt x="308347" y="4784841"/>
                  <a:pt x="0" y="4818131"/>
                </a:cubicBezTo>
                <a:cubicBezTo>
                  <a:pt x="-13455" y="4598678"/>
                  <a:pt x="10541" y="4379093"/>
                  <a:pt x="0" y="4186420"/>
                </a:cubicBezTo>
                <a:cubicBezTo>
                  <a:pt x="-10541" y="3993747"/>
                  <a:pt x="60551" y="3794101"/>
                  <a:pt x="0" y="3602891"/>
                </a:cubicBezTo>
                <a:cubicBezTo>
                  <a:pt x="-60551" y="3411681"/>
                  <a:pt x="22125" y="3303765"/>
                  <a:pt x="0" y="3067543"/>
                </a:cubicBezTo>
                <a:cubicBezTo>
                  <a:pt x="-22125" y="2831321"/>
                  <a:pt x="43149" y="2772673"/>
                  <a:pt x="0" y="2580377"/>
                </a:cubicBezTo>
                <a:cubicBezTo>
                  <a:pt x="-43149" y="2388081"/>
                  <a:pt x="43901" y="2137067"/>
                  <a:pt x="0" y="1996848"/>
                </a:cubicBezTo>
                <a:cubicBezTo>
                  <a:pt x="-43901" y="1856629"/>
                  <a:pt x="21802" y="1603172"/>
                  <a:pt x="0" y="1461500"/>
                </a:cubicBezTo>
                <a:cubicBezTo>
                  <a:pt x="-21802" y="1319828"/>
                  <a:pt x="22464" y="1177304"/>
                  <a:pt x="0" y="1022514"/>
                </a:cubicBezTo>
                <a:cubicBezTo>
                  <a:pt x="-22464" y="867724"/>
                  <a:pt x="115416" y="271680"/>
                  <a:pt x="0" y="0"/>
                </a:cubicBezTo>
                <a:close/>
              </a:path>
              <a:path w="7103018" h="4818131" stroke="0" extrusionOk="0">
                <a:moveTo>
                  <a:pt x="0" y="0"/>
                </a:moveTo>
                <a:cubicBezTo>
                  <a:pt x="203683" y="-84237"/>
                  <a:pt x="583812" y="80555"/>
                  <a:pt x="733979" y="0"/>
                </a:cubicBezTo>
                <a:cubicBezTo>
                  <a:pt x="884146" y="-80555"/>
                  <a:pt x="1120939" y="57977"/>
                  <a:pt x="1325897" y="0"/>
                </a:cubicBezTo>
                <a:cubicBezTo>
                  <a:pt x="1530855" y="-57977"/>
                  <a:pt x="1611052" y="3361"/>
                  <a:pt x="1846785" y="0"/>
                </a:cubicBezTo>
                <a:cubicBezTo>
                  <a:pt x="2082518" y="-3361"/>
                  <a:pt x="2314738" y="58058"/>
                  <a:pt x="2509733" y="0"/>
                </a:cubicBezTo>
                <a:cubicBezTo>
                  <a:pt x="2704728" y="-58058"/>
                  <a:pt x="2957641" y="37377"/>
                  <a:pt x="3101651" y="0"/>
                </a:cubicBezTo>
                <a:cubicBezTo>
                  <a:pt x="3245661" y="-37377"/>
                  <a:pt x="3353719" y="12268"/>
                  <a:pt x="3480479" y="0"/>
                </a:cubicBezTo>
                <a:cubicBezTo>
                  <a:pt x="3607239" y="-12268"/>
                  <a:pt x="3711340" y="2090"/>
                  <a:pt x="3859306" y="0"/>
                </a:cubicBezTo>
                <a:cubicBezTo>
                  <a:pt x="4007272" y="-2090"/>
                  <a:pt x="4371565" y="55758"/>
                  <a:pt x="4593285" y="0"/>
                </a:cubicBezTo>
                <a:cubicBezTo>
                  <a:pt x="4815005" y="-55758"/>
                  <a:pt x="4938581" y="29394"/>
                  <a:pt x="5185203" y="0"/>
                </a:cubicBezTo>
                <a:cubicBezTo>
                  <a:pt x="5431825" y="-29394"/>
                  <a:pt x="5489870" y="31555"/>
                  <a:pt x="5706091" y="0"/>
                </a:cubicBezTo>
                <a:cubicBezTo>
                  <a:pt x="5922312" y="-31555"/>
                  <a:pt x="6156504" y="15086"/>
                  <a:pt x="6369039" y="0"/>
                </a:cubicBezTo>
                <a:cubicBezTo>
                  <a:pt x="6581574" y="-15086"/>
                  <a:pt x="6878992" y="16571"/>
                  <a:pt x="7103018" y="0"/>
                </a:cubicBezTo>
                <a:cubicBezTo>
                  <a:pt x="7127047" y="203700"/>
                  <a:pt x="7099293" y="331581"/>
                  <a:pt x="7103018" y="535348"/>
                </a:cubicBezTo>
                <a:cubicBezTo>
                  <a:pt x="7106743" y="739115"/>
                  <a:pt x="7068911" y="774103"/>
                  <a:pt x="7103018" y="974333"/>
                </a:cubicBezTo>
                <a:cubicBezTo>
                  <a:pt x="7137125" y="1174564"/>
                  <a:pt x="7087308" y="1310335"/>
                  <a:pt x="7103018" y="1606044"/>
                </a:cubicBezTo>
                <a:cubicBezTo>
                  <a:pt x="7118728" y="1901753"/>
                  <a:pt x="7046658" y="1858314"/>
                  <a:pt x="7103018" y="2093210"/>
                </a:cubicBezTo>
                <a:cubicBezTo>
                  <a:pt x="7159378" y="2328106"/>
                  <a:pt x="7076890" y="2476763"/>
                  <a:pt x="7103018" y="2724921"/>
                </a:cubicBezTo>
                <a:cubicBezTo>
                  <a:pt x="7129146" y="2973079"/>
                  <a:pt x="7081048" y="3133588"/>
                  <a:pt x="7103018" y="3260269"/>
                </a:cubicBezTo>
                <a:cubicBezTo>
                  <a:pt x="7124988" y="3386950"/>
                  <a:pt x="7057003" y="3525656"/>
                  <a:pt x="7103018" y="3747435"/>
                </a:cubicBezTo>
                <a:cubicBezTo>
                  <a:pt x="7149033" y="3969214"/>
                  <a:pt x="7089849" y="3979013"/>
                  <a:pt x="7103018" y="4186420"/>
                </a:cubicBezTo>
                <a:cubicBezTo>
                  <a:pt x="7116187" y="4393828"/>
                  <a:pt x="7096819" y="4529869"/>
                  <a:pt x="7103018" y="4818131"/>
                </a:cubicBezTo>
                <a:cubicBezTo>
                  <a:pt x="6888366" y="4840614"/>
                  <a:pt x="6625015" y="4810760"/>
                  <a:pt x="6440070" y="4818131"/>
                </a:cubicBezTo>
                <a:cubicBezTo>
                  <a:pt x="6255125" y="4825502"/>
                  <a:pt x="6154272" y="4790055"/>
                  <a:pt x="5919182" y="4818131"/>
                </a:cubicBezTo>
                <a:cubicBezTo>
                  <a:pt x="5684092" y="4846207"/>
                  <a:pt x="5571364" y="4774655"/>
                  <a:pt x="5469324" y="4818131"/>
                </a:cubicBezTo>
                <a:cubicBezTo>
                  <a:pt x="5367284" y="4861607"/>
                  <a:pt x="5167493" y="4790572"/>
                  <a:pt x="5090496" y="4818131"/>
                </a:cubicBezTo>
                <a:cubicBezTo>
                  <a:pt x="5013499" y="4845690"/>
                  <a:pt x="4671369" y="4786476"/>
                  <a:pt x="4356518" y="4818131"/>
                </a:cubicBezTo>
                <a:cubicBezTo>
                  <a:pt x="4041667" y="4849786"/>
                  <a:pt x="4061320" y="4793599"/>
                  <a:pt x="3977690" y="4818131"/>
                </a:cubicBezTo>
                <a:cubicBezTo>
                  <a:pt x="3894060" y="4842663"/>
                  <a:pt x="3565752" y="4750639"/>
                  <a:pt x="3314742" y="4818131"/>
                </a:cubicBezTo>
                <a:cubicBezTo>
                  <a:pt x="3063732" y="4885623"/>
                  <a:pt x="2946185" y="4799695"/>
                  <a:pt x="2580763" y="4818131"/>
                </a:cubicBezTo>
                <a:cubicBezTo>
                  <a:pt x="2215341" y="4836567"/>
                  <a:pt x="2302001" y="4790371"/>
                  <a:pt x="2201936" y="4818131"/>
                </a:cubicBezTo>
                <a:cubicBezTo>
                  <a:pt x="2101871" y="4845891"/>
                  <a:pt x="1874977" y="4799769"/>
                  <a:pt x="1681048" y="4818131"/>
                </a:cubicBezTo>
                <a:cubicBezTo>
                  <a:pt x="1487119" y="4836493"/>
                  <a:pt x="1430570" y="4774438"/>
                  <a:pt x="1302220" y="4818131"/>
                </a:cubicBezTo>
                <a:cubicBezTo>
                  <a:pt x="1173870" y="4861824"/>
                  <a:pt x="948402" y="4750382"/>
                  <a:pt x="639272" y="4818131"/>
                </a:cubicBezTo>
                <a:cubicBezTo>
                  <a:pt x="330142" y="4885880"/>
                  <a:pt x="286007" y="4759240"/>
                  <a:pt x="0" y="4818131"/>
                </a:cubicBezTo>
                <a:cubicBezTo>
                  <a:pt x="-24603" y="4690401"/>
                  <a:pt x="36040" y="4563308"/>
                  <a:pt x="0" y="4427327"/>
                </a:cubicBezTo>
                <a:cubicBezTo>
                  <a:pt x="-36040" y="4291346"/>
                  <a:pt x="40812" y="4205953"/>
                  <a:pt x="0" y="4036523"/>
                </a:cubicBezTo>
                <a:cubicBezTo>
                  <a:pt x="-40812" y="3867093"/>
                  <a:pt x="20408" y="3814665"/>
                  <a:pt x="0" y="3645719"/>
                </a:cubicBezTo>
                <a:cubicBezTo>
                  <a:pt x="-20408" y="3476773"/>
                  <a:pt x="60017" y="3269468"/>
                  <a:pt x="0" y="3062190"/>
                </a:cubicBezTo>
                <a:cubicBezTo>
                  <a:pt x="-60017" y="2854912"/>
                  <a:pt x="37779" y="2821356"/>
                  <a:pt x="0" y="2671386"/>
                </a:cubicBezTo>
                <a:cubicBezTo>
                  <a:pt x="-37779" y="2521416"/>
                  <a:pt x="39783" y="2413139"/>
                  <a:pt x="0" y="2280582"/>
                </a:cubicBezTo>
                <a:cubicBezTo>
                  <a:pt x="-39783" y="2148025"/>
                  <a:pt x="31770" y="2038627"/>
                  <a:pt x="0" y="1841597"/>
                </a:cubicBezTo>
                <a:cubicBezTo>
                  <a:pt x="-31770" y="1644567"/>
                  <a:pt x="20941" y="1511045"/>
                  <a:pt x="0" y="1402611"/>
                </a:cubicBezTo>
                <a:cubicBezTo>
                  <a:pt x="-20941" y="1294177"/>
                  <a:pt x="37918" y="1108979"/>
                  <a:pt x="0" y="915445"/>
                </a:cubicBezTo>
                <a:cubicBezTo>
                  <a:pt x="-37918" y="721911"/>
                  <a:pt x="48698" y="216541"/>
                  <a:pt x="0" y="0"/>
                </a:cubicBezTo>
                <a:close/>
              </a:path>
            </a:pathLst>
          </a:custGeom>
          <a:ln w="28575">
            <a:solidFill>
              <a:schemeClr val="bg1"/>
            </a:solidFill>
            <a:extLst>
              <a:ext uri="{C807C97D-BFC1-408E-A445-0C87EB9F89A2}">
                <ask:lineSketchStyleProps xmlns:ask="http://schemas.microsoft.com/office/drawing/2018/sketchyshapes" sd="1995512284">
                  <a:prstGeom prst="rect">
                    <a:avLst/>
                  </a:prstGeom>
                  <ask:type>
                    <ask:lineSketchScribble/>
                  </ask:type>
                </ask:lineSketchStyleProps>
              </a:ext>
            </a:extLst>
          </a:ln>
        </p:spPr>
      </p:pic>
    </p:spTree>
    <p:extLst>
      <p:ext uri="{BB962C8B-B14F-4D97-AF65-F5344CB8AC3E}">
        <p14:creationId xmlns:p14="http://schemas.microsoft.com/office/powerpoint/2010/main" val="416308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7" name="Rectangle 6">
            <a:extLst>
              <a:ext uri="{FF2B5EF4-FFF2-40B4-BE49-F238E27FC236}">
                <a16:creationId xmlns:a16="http://schemas.microsoft.com/office/drawing/2014/main" id="{EBF89980-E10E-459C-8DB4-08F2E38E438F}"/>
              </a:ext>
            </a:extLst>
          </p:cNvPr>
          <p:cNvSpPr/>
          <p:nvPr/>
        </p:nvSpPr>
        <p:spPr>
          <a:xfrm>
            <a:off x="847407" y="1797695"/>
            <a:ext cx="4058011" cy="4201150"/>
          </a:xfrm>
          <a:prstGeom prst="rect">
            <a:avLst/>
          </a:prstGeom>
        </p:spPr>
        <p:txBody>
          <a:bodyPr wrap="square">
            <a:spAutoFit/>
          </a:bodyPr>
          <a:lstStyle/>
          <a:p>
            <a:pPr marL="460375" indent="-460375">
              <a:spcBef>
                <a:spcPts val="1800"/>
              </a:spcBef>
              <a:buFont typeface="Wingdings" panose="05000000000000000000" pitchFamily="2" charset="2"/>
              <a:buChar char="q"/>
              <a:defRPr/>
            </a:pPr>
            <a:r>
              <a:rPr lang="en-US" sz="2800" dirty="0">
                <a:solidFill>
                  <a:srgbClr val="2F5496"/>
                </a:solidFill>
                <a:latin typeface="Calibri" panose="020F0502020204030204" pitchFamily="34" charset="0"/>
                <a:cs typeface="Calibri" panose="020F0502020204030204" pitchFamily="34" charset="0"/>
              </a:rPr>
              <a:t>Course certificates will be made available to all participants</a:t>
            </a:r>
          </a:p>
          <a:p>
            <a:pPr marL="460375" indent="-460375">
              <a:spcBef>
                <a:spcPts val="1800"/>
              </a:spcBef>
              <a:buFont typeface="Wingdings" panose="05000000000000000000" pitchFamily="2" charset="2"/>
              <a:buChar char="q"/>
              <a:defRPr/>
            </a:pPr>
            <a:r>
              <a:rPr lang="en-US" sz="2800" dirty="0">
                <a:solidFill>
                  <a:srgbClr val="2F5496"/>
                </a:solidFill>
                <a:latin typeface="Calibri" panose="020F0502020204030204" pitchFamily="34" charset="0"/>
                <a:cs typeface="Calibri" panose="020F0502020204030204" pitchFamily="34" charset="0"/>
              </a:rPr>
              <a:t>You will receive an email (probably next week) asking if you would like a certificate and letting you know how to obtain it</a:t>
            </a:r>
            <a:endParaRPr lang="en-US" sz="2800" b="1" dirty="0">
              <a:solidFill>
                <a:prstClr val="black"/>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3E08A638-3D2D-442C-86AD-3A05EB4AA006}"/>
              </a:ext>
            </a:extLst>
          </p:cNvPr>
          <p:cNvSpPr txBox="1"/>
          <p:nvPr/>
        </p:nvSpPr>
        <p:spPr>
          <a:xfrm>
            <a:off x="4271427" y="803201"/>
            <a:ext cx="3763531"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Course Certificates</a:t>
            </a:r>
            <a:endParaRPr lang="en-US" sz="3600" dirty="0">
              <a:solidFill>
                <a:prstClr val="white"/>
              </a:solidFill>
              <a:latin typeface="Constantia"/>
            </a:endParaRPr>
          </a:p>
        </p:txBody>
      </p:sp>
      <p:pic>
        <p:nvPicPr>
          <p:cNvPr id="3" name="Picture 2">
            <a:extLst>
              <a:ext uri="{FF2B5EF4-FFF2-40B4-BE49-F238E27FC236}">
                <a16:creationId xmlns:a16="http://schemas.microsoft.com/office/drawing/2014/main" id="{9AEA68B2-45BD-4733-8C97-CA1EEB523F6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002589" y="1969274"/>
            <a:ext cx="5027361" cy="3879076"/>
          </a:xfrm>
          <a:custGeom>
            <a:avLst/>
            <a:gdLst>
              <a:gd name="connsiteX0" fmla="*/ 0 w 5027361"/>
              <a:gd name="connsiteY0" fmla="*/ 0 h 3879076"/>
              <a:gd name="connsiteX1" fmla="*/ 728967 w 5027361"/>
              <a:gd name="connsiteY1" fmla="*/ 0 h 3879076"/>
              <a:gd name="connsiteX2" fmla="*/ 1457935 w 5027361"/>
              <a:gd name="connsiteY2" fmla="*/ 0 h 3879076"/>
              <a:gd name="connsiteX3" fmla="*/ 2086355 w 5027361"/>
              <a:gd name="connsiteY3" fmla="*/ 0 h 3879076"/>
              <a:gd name="connsiteX4" fmla="*/ 2765049 w 5027361"/>
              <a:gd name="connsiteY4" fmla="*/ 0 h 3879076"/>
              <a:gd name="connsiteX5" fmla="*/ 3343195 w 5027361"/>
              <a:gd name="connsiteY5" fmla="*/ 0 h 3879076"/>
              <a:gd name="connsiteX6" fmla="*/ 3971615 w 5027361"/>
              <a:gd name="connsiteY6" fmla="*/ 0 h 3879076"/>
              <a:gd name="connsiteX7" fmla="*/ 5027361 w 5027361"/>
              <a:gd name="connsiteY7" fmla="*/ 0 h 3879076"/>
              <a:gd name="connsiteX8" fmla="*/ 5027361 w 5027361"/>
              <a:gd name="connsiteY8" fmla="*/ 568931 h 3879076"/>
              <a:gd name="connsiteX9" fmla="*/ 5027361 w 5027361"/>
              <a:gd name="connsiteY9" fmla="*/ 1099072 h 3879076"/>
              <a:gd name="connsiteX10" fmla="*/ 5027361 w 5027361"/>
              <a:gd name="connsiteY10" fmla="*/ 1668003 h 3879076"/>
              <a:gd name="connsiteX11" fmla="*/ 5027361 w 5027361"/>
              <a:gd name="connsiteY11" fmla="*/ 2275725 h 3879076"/>
              <a:gd name="connsiteX12" fmla="*/ 5027361 w 5027361"/>
              <a:gd name="connsiteY12" fmla="*/ 2922237 h 3879076"/>
              <a:gd name="connsiteX13" fmla="*/ 5027361 w 5027361"/>
              <a:gd name="connsiteY13" fmla="*/ 3879076 h 3879076"/>
              <a:gd name="connsiteX14" fmla="*/ 4298394 w 5027361"/>
              <a:gd name="connsiteY14" fmla="*/ 3879076 h 3879076"/>
              <a:gd name="connsiteX15" fmla="*/ 3669974 w 5027361"/>
              <a:gd name="connsiteY15" fmla="*/ 3879076 h 3879076"/>
              <a:gd name="connsiteX16" fmla="*/ 3041553 w 5027361"/>
              <a:gd name="connsiteY16" fmla="*/ 3879076 h 3879076"/>
              <a:gd name="connsiteX17" fmla="*/ 2413133 w 5027361"/>
              <a:gd name="connsiteY17" fmla="*/ 3879076 h 3879076"/>
              <a:gd name="connsiteX18" fmla="*/ 1784713 w 5027361"/>
              <a:gd name="connsiteY18" fmla="*/ 3879076 h 3879076"/>
              <a:gd name="connsiteX19" fmla="*/ 1206567 w 5027361"/>
              <a:gd name="connsiteY19" fmla="*/ 3879076 h 3879076"/>
              <a:gd name="connsiteX20" fmla="*/ 0 w 5027361"/>
              <a:gd name="connsiteY20" fmla="*/ 3879076 h 3879076"/>
              <a:gd name="connsiteX21" fmla="*/ 0 w 5027361"/>
              <a:gd name="connsiteY21" fmla="*/ 3232563 h 3879076"/>
              <a:gd name="connsiteX22" fmla="*/ 0 w 5027361"/>
              <a:gd name="connsiteY22" fmla="*/ 2547260 h 3879076"/>
              <a:gd name="connsiteX23" fmla="*/ 0 w 5027361"/>
              <a:gd name="connsiteY23" fmla="*/ 1861956 h 3879076"/>
              <a:gd name="connsiteX24" fmla="*/ 0 w 5027361"/>
              <a:gd name="connsiteY24" fmla="*/ 1137862 h 3879076"/>
              <a:gd name="connsiteX25" fmla="*/ 0 w 5027361"/>
              <a:gd name="connsiteY25" fmla="*/ 0 h 387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7361" h="3879076" fill="none" extrusionOk="0">
                <a:moveTo>
                  <a:pt x="0" y="0"/>
                </a:moveTo>
                <a:cubicBezTo>
                  <a:pt x="174567" y="-21586"/>
                  <a:pt x="394736" y="-21248"/>
                  <a:pt x="728967" y="0"/>
                </a:cubicBezTo>
                <a:cubicBezTo>
                  <a:pt x="1063198" y="21248"/>
                  <a:pt x="1145239" y="22498"/>
                  <a:pt x="1457935" y="0"/>
                </a:cubicBezTo>
                <a:cubicBezTo>
                  <a:pt x="1770631" y="-22498"/>
                  <a:pt x="1884226" y="30865"/>
                  <a:pt x="2086355" y="0"/>
                </a:cubicBezTo>
                <a:cubicBezTo>
                  <a:pt x="2288484" y="-30865"/>
                  <a:pt x="2519555" y="-20661"/>
                  <a:pt x="2765049" y="0"/>
                </a:cubicBezTo>
                <a:cubicBezTo>
                  <a:pt x="3010543" y="20661"/>
                  <a:pt x="3167211" y="11408"/>
                  <a:pt x="3343195" y="0"/>
                </a:cubicBezTo>
                <a:cubicBezTo>
                  <a:pt x="3519179" y="-11408"/>
                  <a:pt x="3720542" y="-6944"/>
                  <a:pt x="3971615" y="0"/>
                </a:cubicBezTo>
                <a:cubicBezTo>
                  <a:pt x="4222688" y="6944"/>
                  <a:pt x="4597598" y="4510"/>
                  <a:pt x="5027361" y="0"/>
                </a:cubicBezTo>
                <a:cubicBezTo>
                  <a:pt x="5019780" y="258569"/>
                  <a:pt x="4999274" y="333997"/>
                  <a:pt x="5027361" y="568931"/>
                </a:cubicBezTo>
                <a:cubicBezTo>
                  <a:pt x="5055448" y="803865"/>
                  <a:pt x="5027551" y="836100"/>
                  <a:pt x="5027361" y="1099072"/>
                </a:cubicBezTo>
                <a:cubicBezTo>
                  <a:pt x="5027171" y="1362044"/>
                  <a:pt x="5055253" y="1463326"/>
                  <a:pt x="5027361" y="1668003"/>
                </a:cubicBezTo>
                <a:cubicBezTo>
                  <a:pt x="4999469" y="1872680"/>
                  <a:pt x="5046185" y="2040571"/>
                  <a:pt x="5027361" y="2275725"/>
                </a:cubicBezTo>
                <a:cubicBezTo>
                  <a:pt x="5008537" y="2510879"/>
                  <a:pt x="5003560" y="2757033"/>
                  <a:pt x="5027361" y="2922237"/>
                </a:cubicBezTo>
                <a:cubicBezTo>
                  <a:pt x="5051162" y="3087441"/>
                  <a:pt x="5038945" y="3521789"/>
                  <a:pt x="5027361" y="3879076"/>
                </a:cubicBezTo>
                <a:cubicBezTo>
                  <a:pt x="4736606" y="3887973"/>
                  <a:pt x="4454908" y="3899478"/>
                  <a:pt x="4298394" y="3879076"/>
                </a:cubicBezTo>
                <a:cubicBezTo>
                  <a:pt x="4141880" y="3858674"/>
                  <a:pt x="3842308" y="3882639"/>
                  <a:pt x="3669974" y="3879076"/>
                </a:cubicBezTo>
                <a:cubicBezTo>
                  <a:pt x="3497640" y="3875513"/>
                  <a:pt x="3303875" y="3885392"/>
                  <a:pt x="3041553" y="3879076"/>
                </a:cubicBezTo>
                <a:cubicBezTo>
                  <a:pt x="2779231" y="3872760"/>
                  <a:pt x="2564686" y="3896236"/>
                  <a:pt x="2413133" y="3879076"/>
                </a:cubicBezTo>
                <a:cubicBezTo>
                  <a:pt x="2261580" y="3861916"/>
                  <a:pt x="2087960" y="3860679"/>
                  <a:pt x="1784713" y="3879076"/>
                </a:cubicBezTo>
                <a:cubicBezTo>
                  <a:pt x="1481466" y="3897473"/>
                  <a:pt x="1486471" y="3869321"/>
                  <a:pt x="1206567" y="3879076"/>
                </a:cubicBezTo>
                <a:cubicBezTo>
                  <a:pt x="926663" y="3888831"/>
                  <a:pt x="544727" y="3860634"/>
                  <a:pt x="0" y="3879076"/>
                </a:cubicBezTo>
                <a:cubicBezTo>
                  <a:pt x="-31123" y="3654515"/>
                  <a:pt x="29414" y="3391205"/>
                  <a:pt x="0" y="3232563"/>
                </a:cubicBezTo>
                <a:cubicBezTo>
                  <a:pt x="-29414" y="3073921"/>
                  <a:pt x="21624" y="2858268"/>
                  <a:pt x="0" y="2547260"/>
                </a:cubicBezTo>
                <a:cubicBezTo>
                  <a:pt x="-21624" y="2236252"/>
                  <a:pt x="28715" y="2030907"/>
                  <a:pt x="0" y="1861956"/>
                </a:cubicBezTo>
                <a:cubicBezTo>
                  <a:pt x="-28715" y="1693005"/>
                  <a:pt x="-21052" y="1470379"/>
                  <a:pt x="0" y="1137862"/>
                </a:cubicBezTo>
                <a:cubicBezTo>
                  <a:pt x="21052" y="805345"/>
                  <a:pt x="43075" y="283196"/>
                  <a:pt x="0" y="0"/>
                </a:cubicBezTo>
                <a:close/>
              </a:path>
              <a:path w="5027361" h="3879076" stroke="0" extrusionOk="0">
                <a:moveTo>
                  <a:pt x="0" y="0"/>
                </a:moveTo>
                <a:cubicBezTo>
                  <a:pt x="273670" y="-1932"/>
                  <a:pt x="392303" y="25933"/>
                  <a:pt x="578147" y="0"/>
                </a:cubicBezTo>
                <a:cubicBezTo>
                  <a:pt x="763991" y="-25933"/>
                  <a:pt x="932932" y="-5466"/>
                  <a:pt x="1055746" y="0"/>
                </a:cubicBezTo>
                <a:cubicBezTo>
                  <a:pt x="1178560" y="5466"/>
                  <a:pt x="1516621" y="-21140"/>
                  <a:pt x="1784713" y="0"/>
                </a:cubicBezTo>
                <a:cubicBezTo>
                  <a:pt x="2052805" y="21140"/>
                  <a:pt x="2151695" y="23001"/>
                  <a:pt x="2362860" y="0"/>
                </a:cubicBezTo>
                <a:cubicBezTo>
                  <a:pt x="2574025" y="-23001"/>
                  <a:pt x="2786471" y="24636"/>
                  <a:pt x="2941006" y="0"/>
                </a:cubicBezTo>
                <a:cubicBezTo>
                  <a:pt x="3095541" y="-24636"/>
                  <a:pt x="3376473" y="-16745"/>
                  <a:pt x="3669974" y="0"/>
                </a:cubicBezTo>
                <a:cubicBezTo>
                  <a:pt x="3963475" y="16745"/>
                  <a:pt x="4007580" y="-10331"/>
                  <a:pt x="4197846" y="0"/>
                </a:cubicBezTo>
                <a:cubicBezTo>
                  <a:pt x="4388112" y="10331"/>
                  <a:pt x="4772883" y="-8468"/>
                  <a:pt x="5027361" y="0"/>
                </a:cubicBezTo>
                <a:cubicBezTo>
                  <a:pt x="5040231" y="150329"/>
                  <a:pt x="4991466" y="475833"/>
                  <a:pt x="5027361" y="724094"/>
                </a:cubicBezTo>
                <a:cubicBezTo>
                  <a:pt x="5063256" y="972355"/>
                  <a:pt x="5013218" y="1021181"/>
                  <a:pt x="5027361" y="1293025"/>
                </a:cubicBezTo>
                <a:cubicBezTo>
                  <a:pt x="5041504" y="1564869"/>
                  <a:pt x="5036127" y="1758165"/>
                  <a:pt x="5027361" y="1939538"/>
                </a:cubicBezTo>
                <a:cubicBezTo>
                  <a:pt x="5018595" y="2120911"/>
                  <a:pt x="5038834" y="2390346"/>
                  <a:pt x="5027361" y="2624841"/>
                </a:cubicBezTo>
                <a:cubicBezTo>
                  <a:pt x="5015888" y="2859336"/>
                  <a:pt x="5042081" y="3003464"/>
                  <a:pt x="5027361" y="3154982"/>
                </a:cubicBezTo>
                <a:cubicBezTo>
                  <a:pt x="5012641" y="3306500"/>
                  <a:pt x="5031815" y="3526210"/>
                  <a:pt x="5027361" y="3879076"/>
                </a:cubicBezTo>
                <a:cubicBezTo>
                  <a:pt x="4838081" y="3896938"/>
                  <a:pt x="4597555" y="3887730"/>
                  <a:pt x="4398941" y="3879076"/>
                </a:cubicBezTo>
                <a:cubicBezTo>
                  <a:pt x="4200327" y="3870422"/>
                  <a:pt x="4017175" y="3865696"/>
                  <a:pt x="3770521" y="3879076"/>
                </a:cubicBezTo>
                <a:cubicBezTo>
                  <a:pt x="3523867" y="3892456"/>
                  <a:pt x="3292246" y="3853836"/>
                  <a:pt x="3041553" y="3879076"/>
                </a:cubicBezTo>
                <a:cubicBezTo>
                  <a:pt x="2790860" y="3904316"/>
                  <a:pt x="2551612" y="3886151"/>
                  <a:pt x="2413133" y="3879076"/>
                </a:cubicBezTo>
                <a:cubicBezTo>
                  <a:pt x="2274654" y="3872001"/>
                  <a:pt x="2149821" y="3887594"/>
                  <a:pt x="1935534" y="3879076"/>
                </a:cubicBezTo>
                <a:cubicBezTo>
                  <a:pt x="1721247" y="3870558"/>
                  <a:pt x="1601125" y="3870490"/>
                  <a:pt x="1407661" y="3879076"/>
                </a:cubicBezTo>
                <a:cubicBezTo>
                  <a:pt x="1214197" y="3887662"/>
                  <a:pt x="917764" y="3853274"/>
                  <a:pt x="678694" y="3879076"/>
                </a:cubicBezTo>
                <a:cubicBezTo>
                  <a:pt x="439624" y="3904878"/>
                  <a:pt x="336319" y="3881039"/>
                  <a:pt x="0" y="3879076"/>
                </a:cubicBezTo>
                <a:cubicBezTo>
                  <a:pt x="-4278" y="3690433"/>
                  <a:pt x="-13688" y="3505020"/>
                  <a:pt x="0" y="3310145"/>
                </a:cubicBezTo>
                <a:cubicBezTo>
                  <a:pt x="13688" y="3115270"/>
                  <a:pt x="-29707" y="2934516"/>
                  <a:pt x="0" y="2702423"/>
                </a:cubicBezTo>
                <a:cubicBezTo>
                  <a:pt x="29707" y="2470330"/>
                  <a:pt x="9888" y="2376064"/>
                  <a:pt x="0" y="2172283"/>
                </a:cubicBezTo>
                <a:cubicBezTo>
                  <a:pt x="-9888" y="1968502"/>
                  <a:pt x="-24433" y="1760289"/>
                  <a:pt x="0" y="1642142"/>
                </a:cubicBezTo>
                <a:cubicBezTo>
                  <a:pt x="24433" y="1523995"/>
                  <a:pt x="16407" y="1195328"/>
                  <a:pt x="0" y="956839"/>
                </a:cubicBezTo>
                <a:cubicBezTo>
                  <a:pt x="-16407" y="718350"/>
                  <a:pt x="293" y="231174"/>
                  <a:pt x="0" y="0"/>
                </a:cubicBezTo>
                <a:close/>
              </a:path>
            </a:pathLst>
          </a:custGeom>
          <a:ln w="85725">
            <a:solidFill>
              <a:schemeClr val="tx1">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368300" dist="38100" dir="2700000" algn="tl" rotWithShape="0">
              <a:prstClr val="black">
                <a:alpha val="40000"/>
              </a:prstClr>
            </a:outerShdw>
          </a:effectLst>
        </p:spPr>
      </p:pic>
      <p:sp>
        <p:nvSpPr>
          <p:cNvPr id="2" name="TextBox 1">
            <a:extLst>
              <a:ext uri="{FF2B5EF4-FFF2-40B4-BE49-F238E27FC236}">
                <a16:creationId xmlns:a16="http://schemas.microsoft.com/office/drawing/2014/main" id="{41335951-8459-6B60-F135-BCCCD1FF65AC}"/>
              </a:ext>
            </a:extLst>
          </p:cNvPr>
          <p:cNvSpPr txBox="1"/>
          <p:nvPr/>
        </p:nvSpPr>
        <p:spPr>
          <a:xfrm>
            <a:off x="7412152" y="4531941"/>
            <a:ext cx="2208233" cy="584775"/>
          </a:xfrm>
          <a:prstGeom prst="rect">
            <a:avLst/>
          </a:prstGeom>
          <a:solidFill>
            <a:srgbClr val="FFFDDB"/>
          </a:solidFill>
        </p:spPr>
        <p:txBody>
          <a:bodyPr wrap="none" rtlCol="0">
            <a:spAutoFit/>
          </a:bodyPr>
          <a:lstStyle/>
          <a:p>
            <a:pPr algn="ctr"/>
            <a:r>
              <a:rPr lang="en-US" sz="1600" dirty="0">
                <a:solidFill>
                  <a:schemeClr val="bg1"/>
                </a:solidFill>
                <a:latin typeface="+mj-lt"/>
              </a:rPr>
              <a:t>2022 HYSPLIT Workshop</a:t>
            </a:r>
          </a:p>
          <a:p>
            <a:pPr algn="ctr"/>
            <a:r>
              <a:rPr lang="en-US" sz="1600" dirty="0">
                <a:solidFill>
                  <a:schemeClr val="bg1"/>
                </a:solidFill>
                <a:latin typeface="+mj-lt"/>
              </a:rPr>
              <a:t>June 14-17, 2022</a:t>
            </a:r>
          </a:p>
        </p:txBody>
      </p:sp>
      <p:sp>
        <p:nvSpPr>
          <p:cNvPr id="10" name="Rectangle 9">
            <a:extLst>
              <a:ext uri="{FF2B5EF4-FFF2-40B4-BE49-F238E27FC236}">
                <a16:creationId xmlns:a16="http://schemas.microsoft.com/office/drawing/2014/main" id="{C9FB5CB9-5A8F-800B-D8AD-C2D64B6426EA}"/>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1" name="Slide Number Placeholder 4">
            <a:extLst>
              <a:ext uri="{FF2B5EF4-FFF2-40B4-BE49-F238E27FC236}">
                <a16:creationId xmlns:a16="http://schemas.microsoft.com/office/drawing/2014/main" id="{901810CD-E68E-DDF4-3EBE-A4E741D76F18}"/>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15</a:t>
            </a:fld>
            <a:endParaRPr lang="en-US" dirty="0">
              <a:solidFill>
                <a:srgbClr val="055357"/>
              </a:solidFill>
              <a:latin typeface="Calibri"/>
            </a:endParaRPr>
          </a:p>
        </p:txBody>
      </p:sp>
    </p:spTree>
    <p:extLst>
      <p:ext uri="{BB962C8B-B14F-4D97-AF65-F5344CB8AC3E}">
        <p14:creationId xmlns:p14="http://schemas.microsoft.com/office/powerpoint/2010/main" val="324598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7" name="Rectangle 6">
            <a:extLst>
              <a:ext uri="{FF2B5EF4-FFF2-40B4-BE49-F238E27FC236}">
                <a16:creationId xmlns:a16="http://schemas.microsoft.com/office/drawing/2014/main" id="{EBF89980-E10E-459C-8DB4-08F2E38E438F}"/>
              </a:ext>
            </a:extLst>
          </p:cNvPr>
          <p:cNvSpPr/>
          <p:nvPr/>
        </p:nvSpPr>
        <p:spPr>
          <a:xfrm>
            <a:off x="1025404" y="1818199"/>
            <a:ext cx="3727974" cy="3631763"/>
          </a:xfrm>
          <a:prstGeom prst="rect">
            <a:avLst/>
          </a:prstGeom>
        </p:spPr>
        <p:txBody>
          <a:bodyPr wrap="square">
            <a:spAutoFit/>
          </a:bodyPr>
          <a:lstStyle/>
          <a:p>
            <a:pPr marL="460375" indent="-460375">
              <a:spcBef>
                <a:spcPts val="1800"/>
              </a:spcBef>
              <a:buFont typeface="Wingdings" panose="05000000000000000000" pitchFamily="2" charset="2"/>
              <a:buChar char="q"/>
              <a:defRPr/>
            </a:pPr>
            <a:r>
              <a:rPr lang="en-US" sz="2000" dirty="0">
                <a:solidFill>
                  <a:srgbClr val="2F5496"/>
                </a:solidFill>
                <a:latin typeface="Calibri" panose="020F0502020204030204" pitchFamily="34" charset="0"/>
                <a:cs typeface="Calibri" panose="020F0502020204030204" pitchFamily="34" charset="0"/>
              </a:rPr>
              <a:t>We will be sending out a course survey soon, and we hope you will return it</a:t>
            </a:r>
          </a:p>
          <a:p>
            <a:pPr marL="460375" indent="-460375">
              <a:spcBef>
                <a:spcPts val="1800"/>
              </a:spcBef>
              <a:buFont typeface="Wingdings" panose="05000000000000000000" pitchFamily="2" charset="2"/>
              <a:buChar char="q"/>
              <a:defRPr/>
            </a:pPr>
            <a:r>
              <a:rPr lang="en-US" sz="2000" dirty="0">
                <a:solidFill>
                  <a:srgbClr val="2F5496"/>
                </a:solidFill>
                <a:latin typeface="Calibri" panose="020F0502020204030204" pitchFamily="34" charset="0"/>
                <a:cs typeface="Calibri" panose="020F0502020204030204" pitchFamily="34" charset="0"/>
              </a:rPr>
              <a:t>It can be anonymous, or you can provide your name – it is up to you</a:t>
            </a:r>
          </a:p>
          <a:p>
            <a:pPr marL="460375" indent="-460375">
              <a:spcBef>
                <a:spcPts val="1800"/>
              </a:spcBef>
              <a:buFont typeface="Wingdings" panose="05000000000000000000" pitchFamily="2" charset="2"/>
              <a:buChar char="q"/>
              <a:defRPr/>
            </a:pPr>
            <a:r>
              <a:rPr lang="en-US" sz="2000" dirty="0">
                <a:solidFill>
                  <a:srgbClr val="2F5496"/>
                </a:solidFill>
                <a:latin typeface="Calibri" panose="020F0502020204030204" pitchFamily="34" charset="0"/>
                <a:cs typeface="Calibri" panose="020F0502020204030204" pitchFamily="34" charset="0"/>
              </a:rPr>
              <a:t>We will really appreciate hearing your feedback, about what went well and what we can try to improve.</a:t>
            </a:r>
            <a:endParaRPr lang="en-US" sz="2000" b="1" dirty="0">
              <a:solidFill>
                <a:prstClr val="black"/>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3E08A638-3D2D-442C-86AD-3A05EB4AA006}"/>
              </a:ext>
            </a:extLst>
          </p:cNvPr>
          <p:cNvSpPr txBox="1"/>
          <p:nvPr/>
        </p:nvSpPr>
        <p:spPr>
          <a:xfrm>
            <a:off x="4647014" y="754141"/>
            <a:ext cx="2897973"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Course Survey</a:t>
            </a:r>
            <a:endParaRPr lang="en-US" sz="3600" dirty="0">
              <a:solidFill>
                <a:prstClr val="white"/>
              </a:solidFill>
              <a:latin typeface="Constantia"/>
            </a:endParaRPr>
          </a:p>
        </p:txBody>
      </p:sp>
      <p:grpSp>
        <p:nvGrpSpPr>
          <p:cNvPr id="13" name="Group 12">
            <a:extLst>
              <a:ext uri="{FF2B5EF4-FFF2-40B4-BE49-F238E27FC236}">
                <a16:creationId xmlns:a16="http://schemas.microsoft.com/office/drawing/2014/main" id="{5E726905-4940-423D-AFDD-5408A56CE6B1}"/>
              </a:ext>
            </a:extLst>
          </p:cNvPr>
          <p:cNvGrpSpPr/>
          <p:nvPr/>
        </p:nvGrpSpPr>
        <p:grpSpPr>
          <a:xfrm>
            <a:off x="5279500" y="1897658"/>
            <a:ext cx="5464699" cy="4206201"/>
            <a:chOff x="4513968" y="2597468"/>
            <a:chExt cx="4530972" cy="3247777"/>
          </a:xfrm>
        </p:grpSpPr>
        <p:pic>
          <p:nvPicPr>
            <p:cNvPr id="8" name="Picture 7">
              <a:extLst>
                <a:ext uri="{FF2B5EF4-FFF2-40B4-BE49-F238E27FC236}">
                  <a16:creationId xmlns:a16="http://schemas.microsoft.com/office/drawing/2014/main" id="{894DE4D1-6340-4AEA-A709-EE3AFA9FEDEA}"/>
                </a:ext>
              </a:extLst>
            </p:cNvPr>
            <p:cNvPicPr>
              <a:picLocks noChangeAspect="1"/>
            </p:cNvPicPr>
            <p:nvPr/>
          </p:nvPicPr>
          <p:blipFill>
            <a:blip r:embed="rId3"/>
            <a:stretch>
              <a:fillRect/>
            </a:stretch>
          </p:blipFill>
          <p:spPr>
            <a:xfrm>
              <a:off x="4513968" y="2597468"/>
              <a:ext cx="4530972" cy="3247777"/>
            </a:xfrm>
            <a:custGeom>
              <a:avLst/>
              <a:gdLst>
                <a:gd name="connsiteX0" fmla="*/ 0 w 5464699"/>
                <a:gd name="connsiteY0" fmla="*/ 0 h 4206201"/>
                <a:gd name="connsiteX1" fmla="*/ 519146 w 5464699"/>
                <a:gd name="connsiteY1" fmla="*/ 0 h 4206201"/>
                <a:gd name="connsiteX2" fmla="*/ 1256881 w 5464699"/>
                <a:gd name="connsiteY2" fmla="*/ 0 h 4206201"/>
                <a:gd name="connsiteX3" fmla="*/ 1885321 w 5464699"/>
                <a:gd name="connsiteY3" fmla="*/ 0 h 4206201"/>
                <a:gd name="connsiteX4" fmla="*/ 2568409 w 5464699"/>
                <a:gd name="connsiteY4" fmla="*/ 0 h 4206201"/>
                <a:gd name="connsiteX5" fmla="*/ 3360790 w 5464699"/>
                <a:gd name="connsiteY5" fmla="*/ 0 h 4206201"/>
                <a:gd name="connsiteX6" fmla="*/ 3934583 w 5464699"/>
                <a:gd name="connsiteY6" fmla="*/ 0 h 4206201"/>
                <a:gd name="connsiteX7" fmla="*/ 4672318 w 5464699"/>
                <a:gd name="connsiteY7" fmla="*/ 0 h 4206201"/>
                <a:gd name="connsiteX8" fmla="*/ 5464699 w 5464699"/>
                <a:gd name="connsiteY8" fmla="*/ 0 h 4206201"/>
                <a:gd name="connsiteX9" fmla="*/ 5464699 w 5464699"/>
                <a:gd name="connsiteY9" fmla="*/ 600886 h 4206201"/>
                <a:gd name="connsiteX10" fmla="*/ 5464699 w 5464699"/>
                <a:gd name="connsiteY10" fmla="*/ 1201772 h 4206201"/>
                <a:gd name="connsiteX11" fmla="*/ 5464699 w 5464699"/>
                <a:gd name="connsiteY11" fmla="*/ 1718534 h 4206201"/>
                <a:gd name="connsiteX12" fmla="*/ 5464699 w 5464699"/>
                <a:gd name="connsiteY12" fmla="*/ 2403543 h 4206201"/>
                <a:gd name="connsiteX13" fmla="*/ 5464699 w 5464699"/>
                <a:gd name="connsiteY13" fmla="*/ 3004429 h 4206201"/>
                <a:gd name="connsiteX14" fmla="*/ 5464699 w 5464699"/>
                <a:gd name="connsiteY14" fmla="*/ 3689439 h 4206201"/>
                <a:gd name="connsiteX15" fmla="*/ 5464699 w 5464699"/>
                <a:gd name="connsiteY15" fmla="*/ 4206201 h 4206201"/>
                <a:gd name="connsiteX16" fmla="*/ 4836259 w 5464699"/>
                <a:gd name="connsiteY16" fmla="*/ 4206201 h 4206201"/>
                <a:gd name="connsiteX17" fmla="*/ 4207818 w 5464699"/>
                <a:gd name="connsiteY17" fmla="*/ 4206201 h 4206201"/>
                <a:gd name="connsiteX18" fmla="*/ 3470084 w 5464699"/>
                <a:gd name="connsiteY18" fmla="*/ 4206201 h 4206201"/>
                <a:gd name="connsiteX19" fmla="*/ 2786996 w 5464699"/>
                <a:gd name="connsiteY19" fmla="*/ 4206201 h 4206201"/>
                <a:gd name="connsiteX20" fmla="*/ 1994615 w 5464699"/>
                <a:gd name="connsiteY20" fmla="*/ 4206201 h 4206201"/>
                <a:gd name="connsiteX21" fmla="*/ 1202234 w 5464699"/>
                <a:gd name="connsiteY21" fmla="*/ 4206201 h 4206201"/>
                <a:gd name="connsiteX22" fmla="*/ 0 w 5464699"/>
                <a:gd name="connsiteY22" fmla="*/ 4206201 h 4206201"/>
                <a:gd name="connsiteX23" fmla="*/ 0 w 5464699"/>
                <a:gd name="connsiteY23" fmla="*/ 3563253 h 4206201"/>
                <a:gd name="connsiteX24" fmla="*/ 0 w 5464699"/>
                <a:gd name="connsiteY24" fmla="*/ 2920305 h 4206201"/>
                <a:gd name="connsiteX25" fmla="*/ 0 w 5464699"/>
                <a:gd name="connsiteY25" fmla="*/ 2319419 h 4206201"/>
                <a:gd name="connsiteX26" fmla="*/ 0 w 5464699"/>
                <a:gd name="connsiteY26" fmla="*/ 1718534 h 4206201"/>
                <a:gd name="connsiteX27" fmla="*/ 0 w 5464699"/>
                <a:gd name="connsiteY27" fmla="*/ 1117648 h 4206201"/>
                <a:gd name="connsiteX28" fmla="*/ 0 w 5464699"/>
                <a:gd name="connsiteY28" fmla="*/ 642948 h 4206201"/>
                <a:gd name="connsiteX29" fmla="*/ 0 w 5464699"/>
                <a:gd name="connsiteY29" fmla="*/ 0 h 420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64699" h="4206201" fill="none" extrusionOk="0">
                  <a:moveTo>
                    <a:pt x="0" y="0"/>
                  </a:moveTo>
                  <a:cubicBezTo>
                    <a:pt x="188694" y="-21627"/>
                    <a:pt x="390901" y="11000"/>
                    <a:pt x="519146" y="0"/>
                  </a:cubicBezTo>
                  <a:cubicBezTo>
                    <a:pt x="647391" y="-11000"/>
                    <a:pt x="1038189" y="2952"/>
                    <a:pt x="1256881" y="0"/>
                  </a:cubicBezTo>
                  <a:cubicBezTo>
                    <a:pt x="1475573" y="-2952"/>
                    <a:pt x="1656955" y="13086"/>
                    <a:pt x="1885321" y="0"/>
                  </a:cubicBezTo>
                  <a:cubicBezTo>
                    <a:pt x="2113687" y="-13086"/>
                    <a:pt x="2299581" y="22718"/>
                    <a:pt x="2568409" y="0"/>
                  </a:cubicBezTo>
                  <a:cubicBezTo>
                    <a:pt x="2837237" y="-22718"/>
                    <a:pt x="3042079" y="25697"/>
                    <a:pt x="3360790" y="0"/>
                  </a:cubicBezTo>
                  <a:cubicBezTo>
                    <a:pt x="3679501" y="-25697"/>
                    <a:pt x="3668125" y="-13037"/>
                    <a:pt x="3934583" y="0"/>
                  </a:cubicBezTo>
                  <a:cubicBezTo>
                    <a:pt x="4201041" y="13037"/>
                    <a:pt x="4375646" y="35895"/>
                    <a:pt x="4672318" y="0"/>
                  </a:cubicBezTo>
                  <a:cubicBezTo>
                    <a:pt x="4968990" y="-35895"/>
                    <a:pt x="5268838" y="35111"/>
                    <a:pt x="5464699" y="0"/>
                  </a:cubicBezTo>
                  <a:cubicBezTo>
                    <a:pt x="5459700" y="297219"/>
                    <a:pt x="5435694" y="457738"/>
                    <a:pt x="5464699" y="600886"/>
                  </a:cubicBezTo>
                  <a:cubicBezTo>
                    <a:pt x="5493704" y="744034"/>
                    <a:pt x="5479470" y="915207"/>
                    <a:pt x="5464699" y="1201772"/>
                  </a:cubicBezTo>
                  <a:cubicBezTo>
                    <a:pt x="5449928" y="1488337"/>
                    <a:pt x="5479702" y="1565835"/>
                    <a:pt x="5464699" y="1718534"/>
                  </a:cubicBezTo>
                  <a:cubicBezTo>
                    <a:pt x="5449696" y="1871233"/>
                    <a:pt x="5465328" y="2205939"/>
                    <a:pt x="5464699" y="2403543"/>
                  </a:cubicBezTo>
                  <a:cubicBezTo>
                    <a:pt x="5464070" y="2601147"/>
                    <a:pt x="5453881" y="2713600"/>
                    <a:pt x="5464699" y="3004429"/>
                  </a:cubicBezTo>
                  <a:cubicBezTo>
                    <a:pt x="5475517" y="3295258"/>
                    <a:pt x="5496041" y="3357346"/>
                    <a:pt x="5464699" y="3689439"/>
                  </a:cubicBezTo>
                  <a:cubicBezTo>
                    <a:pt x="5433358" y="4021532"/>
                    <a:pt x="5474038" y="3993108"/>
                    <a:pt x="5464699" y="4206201"/>
                  </a:cubicBezTo>
                  <a:cubicBezTo>
                    <a:pt x="5251836" y="4236240"/>
                    <a:pt x="5078405" y="4184557"/>
                    <a:pt x="4836259" y="4206201"/>
                  </a:cubicBezTo>
                  <a:cubicBezTo>
                    <a:pt x="4594113" y="4227845"/>
                    <a:pt x="4440916" y="4222311"/>
                    <a:pt x="4207818" y="4206201"/>
                  </a:cubicBezTo>
                  <a:cubicBezTo>
                    <a:pt x="3974720" y="4190091"/>
                    <a:pt x="3832240" y="4241145"/>
                    <a:pt x="3470084" y="4206201"/>
                  </a:cubicBezTo>
                  <a:cubicBezTo>
                    <a:pt x="3107928" y="4171257"/>
                    <a:pt x="3076246" y="4179981"/>
                    <a:pt x="2786996" y="4206201"/>
                  </a:cubicBezTo>
                  <a:cubicBezTo>
                    <a:pt x="2497746" y="4232421"/>
                    <a:pt x="2258725" y="4191802"/>
                    <a:pt x="1994615" y="4206201"/>
                  </a:cubicBezTo>
                  <a:cubicBezTo>
                    <a:pt x="1730505" y="4220600"/>
                    <a:pt x="1472719" y="4169805"/>
                    <a:pt x="1202234" y="4206201"/>
                  </a:cubicBezTo>
                  <a:cubicBezTo>
                    <a:pt x="931749" y="4242597"/>
                    <a:pt x="514676" y="4173357"/>
                    <a:pt x="0" y="4206201"/>
                  </a:cubicBezTo>
                  <a:cubicBezTo>
                    <a:pt x="8378" y="4008363"/>
                    <a:pt x="-20750" y="3728495"/>
                    <a:pt x="0" y="3563253"/>
                  </a:cubicBezTo>
                  <a:cubicBezTo>
                    <a:pt x="20750" y="3398011"/>
                    <a:pt x="18844" y="3061979"/>
                    <a:pt x="0" y="2920305"/>
                  </a:cubicBezTo>
                  <a:cubicBezTo>
                    <a:pt x="-18844" y="2778631"/>
                    <a:pt x="-1191" y="2535881"/>
                    <a:pt x="0" y="2319419"/>
                  </a:cubicBezTo>
                  <a:cubicBezTo>
                    <a:pt x="1191" y="2102957"/>
                    <a:pt x="16495" y="1917930"/>
                    <a:pt x="0" y="1718534"/>
                  </a:cubicBezTo>
                  <a:cubicBezTo>
                    <a:pt x="-16495" y="1519138"/>
                    <a:pt x="-14562" y="1370287"/>
                    <a:pt x="0" y="1117648"/>
                  </a:cubicBezTo>
                  <a:cubicBezTo>
                    <a:pt x="14562" y="865009"/>
                    <a:pt x="13628" y="754459"/>
                    <a:pt x="0" y="642948"/>
                  </a:cubicBezTo>
                  <a:cubicBezTo>
                    <a:pt x="-13628" y="531437"/>
                    <a:pt x="13383" y="261750"/>
                    <a:pt x="0" y="0"/>
                  </a:cubicBezTo>
                  <a:close/>
                </a:path>
                <a:path w="5464699" h="4206201" stroke="0" extrusionOk="0">
                  <a:moveTo>
                    <a:pt x="0" y="0"/>
                  </a:moveTo>
                  <a:cubicBezTo>
                    <a:pt x="162939" y="-7243"/>
                    <a:pt x="481493" y="-5899"/>
                    <a:pt x="628440" y="0"/>
                  </a:cubicBezTo>
                  <a:cubicBezTo>
                    <a:pt x="775387" y="5899"/>
                    <a:pt x="1034006" y="9930"/>
                    <a:pt x="1147587" y="0"/>
                  </a:cubicBezTo>
                  <a:cubicBezTo>
                    <a:pt x="1261168" y="-9930"/>
                    <a:pt x="1610361" y="-35593"/>
                    <a:pt x="1939968" y="0"/>
                  </a:cubicBezTo>
                  <a:cubicBezTo>
                    <a:pt x="2269575" y="35593"/>
                    <a:pt x="2256110" y="-25106"/>
                    <a:pt x="2568409" y="0"/>
                  </a:cubicBezTo>
                  <a:cubicBezTo>
                    <a:pt x="2880708" y="25106"/>
                    <a:pt x="2976888" y="-8753"/>
                    <a:pt x="3196849" y="0"/>
                  </a:cubicBezTo>
                  <a:cubicBezTo>
                    <a:pt x="3416810" y="8753"/>
                    <a:pt x="3772144" y="-15271"/>
                    <a:pt x="3989230" y="0"/>
                  </a:cubicBezTo>
                  <a:cubicBezTo>
                    <a:pt x="4206316" y="15271"/>
                    <a:pt x="4329394" y="19175"/>
                    <a:pt x="4563024" y="0"/>
                  </a:cubicBezTo>
                  <a:cubicBezTo>
                    <a:pt x="4796654" y="-19175"/>
                    <a:pt x="5053758" y="-6030"/>
                    <a:pt x="5464699" y="0"/>
                  </a:cubicBezTo>
                  <a:cubicBezTo>
                    <a:pt x="5494256" y="251443"/>
                    <a:pt x="5487743" y="380292"/>
                    <a:pt x="5464699" y="685010"/>
                  </a:cubicBezTo>
                  <a:cubicBezTo>
                    <a:pt x="5441656" y="989728"/>
                    <a:pt x="5481550" y="1061671"/>
                    <a:pt x="5464699" y="1201772"/>
                  </a:cubicBezTo>
                  <a:cubicBezTo>
                    <a:pt x="5447848" y="1341873"/>
                    <a:pt x="5490377" y="1540531"/>
                    <a:pt x="5464699" y="1802658"/>
                  </a:cubicBezTo>
                  <a:cubicBezTo>
                    <a:pt x="5439021" y="2064785"/>
                    <a:pt x="5465388" y="2282202"/>
                    <a:pt x="5464699" y="2445605"/>
                  </a:cubicBezTo>
                  <a:cubicBezTo>
                    <a:pt x="5464010" y="2609008"/>
                    <a:pt x="5442577" y="2741323"/>
                    <a:pt x="5464699" y="2920305"/>
                  </a:cubicBezTo>
                  <a:cubicBezTo>
                    <a:pt x="5486821" y="3099287"/>
                    <a:pt x="5454902" y="3245211"/>
                    <a:pt x="5464699" y="3521191"/>
                  </a:cubicBezTo>
                  <a:cubicBezTo>
                    <a:pt x="5474496" y="3797171"/>
                    <a:pt x="5468186" y="3921033"/>
                    <a:pt x="5464699" y="4206201"/>
                  </a:cubicBezTo>
                  <a:cubicBezTo>
                    <a:pt x="5317283" y="4189086"/>
                    <a:pt x="5000036" y="4215935"/>
                    <a:pt x="4781612" y="4206201"/>
                  </a:cubicBezTo>
                  <a:cubicBezTo>
                    <a:pt x="4563188" y="4196467"/>
                    <a:pt x="4261523" y="4205799"/>
                    <a:pt x="3989230" y="4206201"/>
                  </a:cubicBezTo>
                  <a:cubicBezTo>
                    <a:pt x="3716937" y="4206603"/>
                    <a:pt x="3562981" y="4234429"/>
                    <a:pt x="3306143" y="4206201"/>
                  </a:cubicBezTo>
                  <a:cubicBezTo>
                    <a:pt x="3049305" y="4177973"/>
                    <a:pt x="2929457" y="4198687"/>
                    <a:pt x="2786996" y="4206201"/>
                  </a:cubicBezTo>
                  <a:cubicBezTo>
                    <a:pt x="2644535" y="4213715"/>
                    <a:pt x="2421521" y="4189543"/>
                    <a:pt x="2213203" y="4206201"/>
                  </a:cubicBezTo>
                  <a:cubicBezTo>
                    <a:pt x="2004885" y="4222859"/>
                    <a:pt x="1690828" y="4186921"/>
                    <a:pt x="1420822" y="4206201"/>
                  </a:cubicBezTo>
                  <a:cubicBezTo>
                    <a:pt x="1150816" y="4225481"/>
                    <a:pt x="961989" y="4228196"/>
                    <a:pt x="737734" y="4206201"/>
                  </a:cubicBezTo>
                  <a:cubicBezTo>
                    <a:pt x="513479" y="4184206"/>
                    <a:pt x="162195" y="4237119"/>
                    <a:pt x="0" y="4206201"/>
                  </a:cubicBezTo>
                  <a:cubicBezTo>
                    <a:pt x="-22560" y="3968785"/>
                    <a:pt x="-2031" y="3731905"/>
                    <a:pt x="0" y="3605315"/>
                  </a:cubicBezTo>
                  <a:cubicBezTo>
                    <a:pt x="2031" y="3478725"/>
                    <a:pt x="23274" y="3363041"/>
                    <a:pt x="0" y="3130615"/>
                  </a:cubicBezTo>
                  <a:cubicBezTo>
                    <a:pt x="-23274" y="2898189"/>
                    <a:pt x="-858" y="2772713"/>
                    <a:pt x="0" y="2655915"/>
                  </a:cubicBezTo>
                  <a:cubicBezTo>
                    <a:pt x="858" y="2539117"/>
                    <a:pt x="-18723" y="2220897"/>
                    <a:pt x="0" y="2012968"/>
                  </a:cubicBezTo>
                  <a:cubicBezTo>
                    <a:pt x="18723" y="1805039"/>
                    <a:pt x="-10864" y="1701426"/>
                    <a:pt x="0" y="1496206"/>
                  </a:cubicBezTo>
                  <a:cubicBezTo>
                    <a:pt x="10864" y="1290986"/>
                    <a:pt x="20539" y="1068364"/>
                    <a:pt x="0" y="811196"/>
                  </a:cubicBezTo>
                  <a:cubicBezTo>
                    <a:pt x="-20539" y="554028"/>
                    <a:pt x="23269" y="303756"/>
                    <a:pt x="0" y="0"/>
                  </a:cubicBezTo>
                  <a:close/>
                </a:path>
              </a:pathLst>
            </a:custGeom>
            <a:ln w="127000">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softEdge rad="127000"/>
            </a:effectLst>
          </p:spPr>
        </p:pic>
        <p:sp>
          <p:nvSpPr>
            <p:cNvPr id="10" name="TextBox 9">
              <a:extLst>
                <a:ext uri="{FF2B5EF4-FFF2-40B4-BE49-F238E27FC236}">
                  <a16:creationId xmlns:a16="http://schemas.microsoft.com/office/drawing/2014/main" id="{AA01AD46-6C63-4CF1-A81E-6C6F31A5F6B7}"/>
                </a:ext>
              </a:extLst>
            </p:cNvPr>
            <p:cNvSpPr txBox="1"/>
            <p:nvPr/>
          </p:nvSpPr>
          <p:spPr>
            <a:xfrm>
              <a:off x="4807974" y="3156150"/>
              <a:ext cx="486694" cy="215444"/>
            </a:xfrm>
            <a:prstGeom prst="rect">
              <a:avLst/>
            </a:prstGeom>
            <a:solidFill>
              <a:schemeClr val="tx1"/>
            </a:solidFill>
          </p:spPr>
          <p:txBody>
            <a:bodyPr wrap="none" lIns="0" tIns="0" rIns="0" bIns="0" rtlCol="0">
              <a:noAutofit/>
            </a:bodyPr>
            <a:lstStyle/>
            <a:p>
              <a:pPr algn="ctr" defTabSz="457200"/>
              <a:r>
                <a:rPr lang="en-US" sz="1400" dirty="0">
                  <a:solidFill>
                    <a:prstClr val="black"/>
                  </a:solidFill>
                  <a:latin typeface="Calibri"/>
                </a:rPr>
                <a:t>2022</a:t>
              </a:r>
            </a:p>
          </p:txBody>
        </p:sp>
        <p:sp>
          <p:nvSpPr>
            <p:cNvPr id="11" name="TextBox 10">
              <a:extLst>
                <a:ext uri="{FF2B5EF4-FFF2-40B4-BE49-F238E27FC236}">
                  <a16:creationId xmlns:a16="http://schemas.microsoft.com/office/drawing/2014/main" id="{00A40B99-23CC-407F-835D-CBD1681E0D53}"/>
                </a:ext>
              </a:extLst>
            </p:cNvPr>
            <p:cNvSpPr txBox="1"/>
            <p:nvPr/>
          </p:nvSpPr>
          <p:spPr>
            <a:xfrm>
              <a:off x="5943600" y="3454384"/>
              <a:ext cx="187657" cy="92333"/>
            </a:xfrm>
            <a:prstGeom prst="rect">
              <a:avLst/>
            </a:prstGeom>
            <a:solidFill>
              <a:schemeClr val="tx1"/>
            </a:solidFill>
          </p:spPr>
          <p:txBody>
            <a:bodyPr wrap="square" lIns="0" tIns="0" rIns="0" bIns="0" rtlCol="0">
              <a:spAutoFit/>
            </a:bodyPr>
            <a:lstStyle/>
            <a:p>
              <a:pPr algn="ctr" defTabSz="457200"/>
              <a:r>
                <a:rPr lang="en-US" sz="600" dirty="0">
                  <a:solidFill>
                    <a:prstClr val="black"/>
                  </a:solidFill>
                  <a:latin typeface="Calibri"/>
                </a:rPr>
                <a:t>2021</a:t>
              </a:r>
            </a:p>
          </p:txBody>
        </p:sp>
        <p:sp>
          <p:nvSpPr>
            <p:cNvPr id="12" name="TextBox 11">
              <a:extLst>
                <a:ext uri="{FF2B5EF4-FFF2-40B4-BE49-F238E27FC236}">
                  <a16:creationId xmlns:a16="http://schemas.microsoft.com/office/drawing/2014/main" id="{AD96CEAB-E31E-4244-8593-BD20AFEA9E29}"/>
                </a:ext>
              </a:extLst>
            </p:cNvPr>
            <p:cNvSpPr txBox="1"/>
            <p:nvPr/>
          </p:nvSpPr>
          <p:spPr>
            <a:xfrm>
              <a:off x="7671161" y="3634080"/>
              <a:ext cx="153888" cy="92333"/>
            </a:xfrm>
            <a:prstGeom prst="rect">
              <a:avLst/>
            </a:prstGeom>
            <a:solidFill>
              <a:schemeClr val="tx1"/>
            </a:solidFill>
          </p:spPr>
          <p:txBody>
            <a:bodyPr wrap="none" lIns="0" tIns="0" rIns="0" bIns="0" rtlCol="0">
              <a:spAutoFit/>
            </a:bodyPr>
            <a:lstStyle/>
            <a:p>
              <a:pPr algn="ctr" defTabSz="457200"/>
              <a:r>
                <a:rPr lang="en-US" sz="600" dirty="0">
                  <a:solidFill>
                    <a:prstClr val="black"/>
                  </a:solidFill>
                  <a:latin typeface="Calibri"/>
                </a:rPr>
                <a:t>2021</a:t>
              </a:r>
            </a:p>
          </p:txBody>
        </p:sp>
      </p:grpSp>
      <p:sp>
        <p:nvSpPr>
          <p:cNvPr id="14" name="Rectangle 13">
            <a:extLst>
              <a:ext uri="{FF2B5EF4-FFF2-40B4-BE49-F238E27FC236}">
                <a16:creationId xmlns:a16="http://schemas.microsoft.com/office/drawing/2014/main" id="{19FA556E-9418-5F24-31E7-58938EA55223}"/>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5" name="Slide Number Placeholder 4">
            <a:extLst>
              <a:ext uri="{FF2B5EF4-FFF2-40B4-BE49-F238E27FC236}">
                <a16:creationId xmlns:a16="http://schemas.microsoft.com/office/drawing/2014/main" id="{BC621948-FFB3-C2B9-ADC8-DFB779494EDD}"/>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16</a:t>
            </a:fld>
            <a:endParaRPr lang="en-US" dirty="0">
              <a:solidFill>
                <a:srgbClr val="055357"/>
              </a:solidFill>
              <a:latin typeface="Calibri"/>
            </a:endParaRPr>
          </a:p>
        </p:txBody>
      </p:sp>
    </p:spTree>
    <p:extLst>
      <p:ext uri="{BB962C8B-B14F-4D97-AF65-F5344CB8AC3E}">
        <p14:creationId xmlns:p14="http://schemas.microsoft.com/office/powerpoint/2010/main" val="137778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7" name="Rectangle 6">
            <a:extLst>
              <a:ext uri="{FF2B5EF4-FFF2-40B4-BE49-F238E27FC236}">
                <a16:creationId xmlns:a16="http://schemas.microsoft.com/office/drawing/2014/main" id="{EBF89980-E10E-459C-8DB4-08F2E38E438F}"/>
              </a:ext>
            </a:extLst>
          </p:cNvPr>
          <p:cNvSpPr/>
          <p:nvPr/>
        </p:nvSpPr>
        <p:spPr>
          <a:xfrm>
            <a:off x="919141" y="2633447"/>
            <a:ext cx="3643334" cy="3016210"/>
          </a:xfrm>
          <a:prstGeom prst="rect">
            <a:avLst/>
          </a:prstGeom>
        </p:spPr>
        <p:txBody>
          <a:bodyPr wrap="square">
            <a:spAutoFit/>
          </a:bodyPr>
          <a:lstStyle/>
          <a:p>
            <a:pPr marL="460375" indent="-460375">
              <a:spcBef>
                <a:spcPts val="1800"/>
              </a:spcBef>
              <a:buFont typeface="Wingdings" panose="05000000000000000000" pitchFamily="2" charset="2"/>
              <a:buChar char="q"/>
              <a:defRPr/>
            </a:pPr>
            <a:r>
              <a:rPr lang="en-US" sz="1600" dirty="0">
                <a:solidFill>
                  <a:srgbClr val="2F5496"/>
                </a:solidFill>
                <a:latin typeface="Calibri" panose="020F0502020204030204" pitchFamily="34" charset="0"/>
                <a:cs typeface="Calibri" panose="020F0502020204030204" pitchFamily="34" charset="0"/>
              </a:rPr>
              <a:t>Please feel free to continue to ask any questions that you have in the HYSPLIT Forum.</a:t>
            </a:r>
          </a:p>
          <a:p>
            <a:pPr marL="460375" indent="-460375">
              <a:spcBef>
                <a:spcPts val="1800"/>
              </a:spcBef>
              <a:buFont typeface="Wingdings" panose="05000000000000000000" pitchFamily="2" charset="2"/>
              <a:buChar char="q"/>
              <a:defRPr/>
            </a:pPr>
            <a:r>
              <a:rPr lang="en-US" sz="1600" dirty="0">
                <a:solidFill>
                  <a:srgbClr val="2F5496"/>
                </a:solidFill>
                <a:latin typeface="Calibri" panose="020F0502020204030204" pitchFamily="34" charset="0"/>
                <a:cs typeface="Calibri" panose="020F0502020204030204" pitchFamily="34" charset="0"/>
              </a:rPr>
              <a:t>You can ask them in the 2022 Workshop section of the Forum, or you can ask them in another section of the Forum if it seems more relevant.</a:t>
            </a:r>
          </a:p>
          <a:p>
            <a:pPr marL="460375" indent="-460375">
              <a:spcBef>
                <a:spcPts val="1800"/>
              </a:spcBef>
              <a:buFont typeface="Wingdings" panose="05000000000000000000" pitchFamily="2" charset="2"/>
              <a:buChar char="q"/>
              <a:defRPr/>
            </a:pPr>
            <a:r>
              <a:rPr lang="en-US" sz="1600" dirty="0">
                <a:solidFill>
                  <a:srgbClr val="2F5496"/>
                </a:solidFill>
                <a:latin typeface="Calibri" panose="020F0502020204030204" pitchFamily="34" charset="0"/>
                <a:cs typeface="Calibri" panose="020F0502020204030204" pitchFamily="34" charset="0"/>
              </a:rPr>
              <a:t>Wherever you ask the question, we will try to answer it.</a:t>
            </a:r>
            <a:endParaRPr lang="en-US" sz="1600" b="1" dirty="0">
              <a:solidFill>
                <a:prstClr val="black"/>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3E08A638-3D2D-442C-86AD-3A05EB4AA006}"/>
              </a:ext>
            </a:extLst>
          </p:cNvPr>
          <p:cNvSpPr txBox="1"/>
          <p:nvPr/>
        </p:nvSpPr>
        <p:spPr>
          <a:xfrm>
            <a:off x="4647014" y="428678"/>
            <a:ext cx="3067315"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HYSPLIT Forum</a:t>
            </a:r>
            <a:endParaRPr lang="en-US" sz="3600" dirty="0">
              <a:solidFill>
                <a:prstClr val="white"/>
              </a:solidFill>
              <a:latin typeface="Constantia"/>
            </a:endParaRPr>
          </a:p>
        </p:txBody>
      </p:sp>
      <p:sp>
        <p:nvSpPr>
          <p:cNvPr id="15" name="TextBox 14">
            <a:extLst>
              <a:ext uri="{FF2B5EF4-FFF2-40B4-BE49-F238E27FC236}">
                <a16:creationId xmlns:a16="http://schemas.microsoft.com/office/drawing/2014/main" id="{2A8EA9DD-2541-47FE-BA6F-DBFC37AA633F}"/>
              </a:ext>
            </a:extLst>
          </p:cNvPr>
          <p:cNvSpPr txBox="1"/>
          <p:nvPr/>
        </p:nvSpPr>
        <p:spPr>
          <a:xfrm>
            <a:off x="3890144" y="993859"/>
            <a:ext cx="4581052" cy="369332"/>
          </a:xfrm>
          <a:prstGeom prst="rect">
            <a:avLst/>
          </a:prstGeom>
          <a:solidFill>
            <a:srgbClr val="FFFF00"/>
          </a:solidFill>
        </p:spPr>
        <p:txBody>
          <a:bodyPr wrap="square">
            <a:spAutoFit/>
          </a:bodyPr>
          <a:lstStyle/>
          <a:p>
            <a:pPr defTabSz="457200"/>
            <a:r>
              <a:rPr lang="en-US" dirty="0">
                <a:solidFill>
                  <a:prstClr val="black"/>
                </a:solidFill>
                <a:latin typeface="Constantia"/>
              </a:rPr>
              <a:t>https://hysplitbbs.arl.noaa.gov/index.php</a:t>
            </a:r>
          </a:p>
        </p:txBody>
      </p:sp>
      <p:pic>
        <p:nvPicPr>
          <p:cNvPr id="3" name="Picture 2">
            <a:extLst>
              <a:ext uri="{FF2B5EF4-FFF2-40B4-BE49-F238E27FC236}">
                <a16:creationId xmlns:a16="http://schemas.microsoft.com/office/drawing/2014/main" id="{E2C96D04-CDF9-241C-16E9-9E623B7292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8073" y="1430864"/>
            <a:ext cx="5159927" cy="5092915"/>
          </a:xfrm>
          <a:prstGeom prst="rect">
            <a:avLst/>
          </a:prstGeom>
        </p:spPr>
      </p:pic>
      <p:sp>
        <p:nvSpPr>
          <p:cNvPr id="10" name="Rectangle 9">
            <a:extLst>
              <a:ext uri="{FF2B5EF4-FFF2-40B4-BE49-F238E27FC236}">
                <a16:creationId xmlns:a16="http://schemas.microsoft.com/office/drawing/2014/main" id="{E637A742-A808-0602-05B9-67233EDD4726}"/>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1" name="Slide Number Placeholder 4">
            <a:extLst>
              <a:ext uri="{FF2B5EF4-FFF2-40B4-BE49-F238E27FC236}">
                <a16:creationId xmlns:a16="http://schemas.microsoft.com/office/drawing/2014/main" id="{338C8CBF-0E4D-12F0-4A2D-CED17990F088}"/>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17</a:t>
            </a:fld>
            <a:endParaRPr lang="en-US" dirty="0">
              <a:solidFill>
                <a:srgbClr val="055357"/>
              </a:solidFill>
              <a:latin typeface="Calibri"/>
            </a:endParaRPr>
          </a:p>
        </p:txBody>
      </p:sp>
    </p:spTree>
    <p:extLst>
      <p:ext uri="{BB962C8B-B14F-4D97-AF65-F5344CB8AC3E}">
        <p14:creationId xmlns:p14="http://schemas.microsoft.com/office/powerpoint/2010/main" val="165229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6" name="TextBox 5">
            <a:extLst>
              <a:ext uri="{FF2B5EF4-FFF2-40B4-BE49-F238E27FC236}">
                <a16:creationId xmlns:a16="http://schemas.microsoft.com/office/drawing/2014/main" id="{3E08A638-3D2D-442C-86AD-3A05EB4AA006}"/>
              </a:ext>
            </a:extLst>
          </p:cNvPr>
          <p:cNvSpPr txBox="1"/>
          <p:nvPr/>
        </p:nvSpPr>
        <p:spPr>
          <a:xfrm>
            <a:off x="4647014" y="428678"/>
            <a:ext cx="3067315"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HYSPLIT Forum</a:t>
            </a:r>
            <a:endParaRPr lang="en-US" sz="3600" dirty="0">
              <a:solidFill>
                <a:prstClr val="white"/>
              </a:solidFill>
              <a:latin typeface="Constantia"/>
            </a:endParaRPr>
          </a:p>
        </p:txBody>
      </p:sp>
      <p:sp>
        <p:nvSpPr>
          <p:cNvPr id="15" name="TextBox 14">
            <a:extLst>
              <a:ext uri="{FF2B5EF4-FFF2-40B4-BE49-F238E27FC236}">
                <a16:creationId xmlns:a16="http://schemas.microsoft.com/office/drawing/2014/main" id="{2A8EA9DD-2541-47FE-BA6F-DBFC37AA633F}"/>
              </a:ext>
            </a:extLst>
          </p:cNvPr>
          <p:cNvSpPr txBox="1"/>
          <p:nvPr/>
        </p:nvSpPr>
        <p:spPr>
          <a:xfrm>
            <a:off x="3890144" y="993859"/>
            <a:ext cx="4581052" cy="369332"/>
          </a:xfrm>
          <a:prstGeom prst="rect">
            <a:avLst/>
          </a:prstGeom>
          <a:solidFill>
            <a:srgbClr val="FFFF00"/>
          </a:solidFill>
        </p:spPr>
        <p:txBody>
          <a:bodyPr wrap="square">
            <a:spAutoFit/>
          </a:bodyPr>
          <a:lstStyle/>
          <a:p>
            <a:pPr defTabSz="457200"/>
            <a:r>
              <a:rPr lang="en-US" dirty="0">
                <a:solidFill>
                  <a:prstClr val="black"/>
                </a:solidFill>
                <a:latin typeface="Constantia"/>
              </a:rPr>
              <a:t>https://hysplitbbs.arl.noaa.gov/index.php</a:t>
            </a:r>
          </a:p>
        </p:txBody>
      </p:sp>
      <p:sp>
        <p:nvSpPr>
          <p:cNvPr id="10" name="Rectangle 9">
            <a:extLst>
              <a:ext uri="{FF2B5EF4-FFF2-40B4-BE49-F238E27FC236}">
                <a16:creationId xmlns:a16="http://schemas.microsoft.com/office/drawing/2014/main" id="{E637A742-A808-0602-05B9-67233EDD4726}"/>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1" name="Slide Number Placeholder 4">
            <a:extLst>
              <a:ext uri="{FF2B5EF4-FFF2-40B4-BE49-F238E27FC236}">
                <a16:creationId xmlns:a16="http://schemas.microsoft.com/office/drawing/2014/main" id="{338C8CBF-0E4D-12F0-4A2D-CED17990F088}"/>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18</a:t>
            </a:fld>
            <a:endParaRPr lang="en-US" dirty="0">
              <a:solidFill>
                <a:srgbClr val="055357"/>
              </a:solidFill>
              <a:latin typeface="Calibri"/>
            </a:endParaRPr>
          </a:p>
        </p:txBody>
      </p:sp>
      <p:pic>
        <p:nvPicPr>
          <p:cNvPr id="4" name="Picture 3">
            <a:extLst>
              <a:ext uri="{FF2B5EF4-FFF2-40B4-BE49-F238E27FC236}">
                <a16:creationId xmlns:a16="http://schemas.microsoft.com/office/drawing/2014/main" id="{9E00CB1C-5EA5-1A83-4DC6-EEC2D3760050}"/>
              </a:ext>
            </a:extLst>
          </p:cNvPr>
          <p:cNvPicPr>
            <a:picLocks noChangeAspect="1"/>
          </p:cNvPicPr>
          <p:nvPr/>
        </p:nvPicPr>
        <p:blipFill>
          <a:blip r:embed="rId3"/>
          <a:stretch>
            <a:fillRect/>
          </a:stretch>
        </p:blipFill>
        <p:spPr>
          <a:xfrm>
            <a:off x="889882" y="1679496"/>
            <a:ext cx="10107436" cy="4572638"/>
          </a:xfrm>
          <a:prstGeom prst="rect">
            <a:avLst/>
          </a:prstGeom>
        </p:spPr>
      </p:pic>
    </p:spTree>
    <p:extLst>
      <p:ext uri="{BB962C8B-B14F-4D97-AF65-F5344CB8AC3E}">
        <p14:creationId xmlns:p14="http://schemas.microsoft.com/office/powerpoint/2010/main" val="112107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6" name="TextBox 5">
            <a:extLst>
              <a:ext uri="{FF2B5EF4-FFF2-40B4-BE49-F238E27FC236}">
                <a16:creationId xmlns:a16="http://schemas.microsoft.com/office/drawing/2014/main" id="{3E08A638-3D2D-442C-86AD-3A05EB4AA006}"/>
              </a:ext>
            </a:extLst>
          </p:cNvPr>
          <p:cNvSpPr txBox="1"/>
          <p:nvPr/>
        </p:nvSpPr>
        <p:spPr>
          <a:xfrm>
            <a:off x="4647014" y="428678"/>
            <a:ext cx="3067315"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HYSPLIT Forum</a:t>
            </a:r>
            <a:endParaRPr lang="en-US" sz="3600" dirty="0">
              <a:solidFill>
                <a:prstClr val="white"/>
              </a:solidFill>
              <a:latin typeface="Constantia"/>
            </a:endParaRPr>
          </a:p>
        </p:txBody>
      </p:sp>
      <p:sp>
        <p:nvSpPr>
          <p:cNvPr id="15" name="TextBox 14">
            <a:extLst>
              <a:ext uri="{FF2B5EF4-FFF2-40B4-BE49-F238E27FC236}">
                <a16:creationId xmlns:a16="http://schemas.microsoft.com/office/drawing/2014/main" id="{2A8EA9DD-2541-47FE-BA6F-DBFC37AA633F}"/>
              </a:ext>
            </a:extLst>
          </p:cNvPr>
          <p:cNvSpPr txBox="1"/>
          <p:nvPr/>
        </p:nvSpPr>
        <p:spPr>
          <a:xfrm>
            <a:off x="3890144" y="993859"/>
            <a:ext cx="4581052" cy="369332"/>
          </a:xfrm>
          <a:prstGeom prst="rect">
            <a:avLst/>
          </a:prstGeom>
          <a:solidFill>
            <a:srgbClr val="FFFF00"/>
          </a:solidFill>
        </p:spPr>
        <p:txBody>
          <a:bodyPr wrap="square">
            <a:spAutoFit/>
          </a:bodyPr>
          <a:lstStyle/>
          <a:p>
            <a:pPr defTabSz="457200"/>
            <a:r>
              <a:rPr lang="en-US" dirty="0">
                <a:solidFill>
                  <a:prstClr val="black"/>
                </a:solidFill>
                <a:latin typeface="Constantia"/>
              </a:rPr>
              <a:t>https://hysplitbbs.arl.noaa.gov/index.php</a:t>
            </a:r>
          </a:p>
        </p:txBody>
      </p:sp>
      <p:sp>
        <p:nvSpPr>
          <p:cNvPr id="10" name="Rectangle 9">
            <a:extLst>
              <a:ext uri="{FF2B5EF4-FFF2-40B4-BE49-F238E27FC236}">
                <a16:creationId xmlns:a16="http://schemas.microsoft.com/office/drawing/2014/main" id="{E637A742-A808-0602-05B9-67233EDD4726}"/>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1" name="Slide Number Placeholder 4">
            <a:extLst>
              <a:ext uri="{FF2B5EF4-FFF2-40B4-BE49-F238E27FC236}">
                <a16:creationId xmlns:a16="http://schemas.microsoft.com/office/drawing/2014/main" id="{338C8CBF-0E4D-12F0-4A2D-CED17990F088}"/>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19</a:t>
            </a:fld>
            <a:endParaRPr lang="en-US" dirty="0">
              <a:solidFill>
                <a:srgbClr val="055357"/>
              </a:solidFill>
              <a:latin typeface="Calibri"/>
            </a:endParaRPr>
          </a:p>
        </p:txBody>
      </p:sp>
      <p:pic>
        <p:nvPicPr>
          <p:cNvPr id="3" name="Picture 2">
            <a:extLst>
              <a:ext uri="{FF2B5EF4-FFF2-40B4-BE49-F238E27FC236}">
                <a16:creationId xmlns:a16="http://schemas.microsoft.com/office/drawing/2014/main" id="{8A8FABF3-BADD-1821-D9EA-0D93A50034EF}"/>
              </a:ext>
            </a:extLst>
          </p:cNvPr>
          <p:cNvPicPr>
            <a:picLocks noChangeAspect="1"/>
          </p:cNvPicPr>
          <p:nvPr/>
        </p:nvPicPr>
        <p:blipFill>
          <a:blip r:embed="rId3"/>
          <a:stretch>
            <a:fillRect/>
          </a:stretch>
        </p:blipFill>
        <p:spPr>
          <a:xfrm>
            <a:off x="961320" y="1552254"/>
            <a:ext cx="10097909" cy="4591691"/>
          </a:xfrm>
          <a:prstGeom prst="rect">
            <a:avLst/>
          </a:prstGeom>
        </p:spPr>
      </p:pic>
    </p:spTree>
    <p:extLst>
      <p:ext uri="{BB962C8B-B14F-4D97-AF65-F5344CB8AC3E}">
        <p14:creationId xmlns:p14="http://schemas.microsoft.com/office/powerpoint/2010/main" val="75976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graphicFrame>
        <p:nvGraphicFramePr>
          <p:cNvPr id="10" name="Google Shape;54;p13"/>
          <p:cNvGraphicFramePr/>
          <p:nvPr>
            <p:extLst>
              <p:ext uri="{D42A27DB-BD31-4B8C-83A1-F6EECF244321}">
                <p14:modId xmlns:p14="http://schemas.microsoft.com/office/powerpoint/2010/main" val="4021345397"/>
              </p:ext>
            </p:extLst>
          </p:nvPr>
        </p:nvGraphicFramePr>
        <p:xfrm>
          <a:off x="1801791" y="1224211"/>
          <a:ext cx="8518970" cy="5266188"/>
        </p:xfrm>
        <a:graphic>
          <a:graphicData uri="http://schemas.openxmlformats.org/drawingml/2006/table">
            <a:tbl>
              <a:tblPr>
                <a:noFill/>
              </a:tblPr>
              <a:tblGrid>
                <a:gridCol w="696268">
                  <a:extLst>
                    <a:ext uri="{9D8B030D-6E8A-4147-A177-3AD203B41FA5}">
                      <a16:colId xmlns:a16="http://schemas.microsoft.com/office/drawing/2014/main" val="20000"/>
                    </a:ext>
                  </a:extLst>
                </a:gridCol>
                <a:gridCol w="764522">
                  <a:extLst>
                    <a:ext uri="{9D8B030D-6E8A-4147-A177-3AD203B41FA5}">
                      <a16:colId xmlns:a16="http://schemas.microsoft.com/office/drawing/2014/main" val="20001"/>
                    </a:ext>
                  </a:extLst>
                </a:gridCol>
                <a:gridCol w="1411636">
                  <a:extLst>
                    <a:ext uri="{9D8B030D-6E8A-4147-A177-3AD203B41FA5}">
                      <a16:colId xmlns:a16="http://schemas.microsoft.com/office/drawing/2014/main" val="20002"/>
                    </a:ext>
                  </a:extLst>
                </a:gridCol>
                <a:gridCol w="1411636">
                  <a:extLst>
                    <a:ext uri="{9D8B030D-6E8A-4147-A177-3AD203B41FA5}">
                      <a16:colId xmlns:a16="http://schemas.microsoft.com/office/drawing/2014/main" val="20003"/>
                    </a:ext>
                  </a:extLst>
                </a:gridCol>
                <a:gridCol w="1411636">
                  <a:extLst>
                    <a:ext uri="{9D8B030D-6E8A-4147-A177-3AD203B41FA5}">
                      <a16:colId xmlns:a16="http://schemas.microsoft.com/office/drawing/2014/main" val="20004"/>
                    </a:ext>
                  </a:extLst>
                </a:gridCol>
                <a:gridCol w="1411636">
                  <a:extLst>
                    <a:ext uri="{9D8B030D-6E8A-4147-A177-3AD203B41FA5}">
                      <a16:colId xmlns:a16="http://schemas.microsoft.com/office/drawing/2014/main" val="20005"/>
                    </a:ext>
                  </a:extLst>
                </a:gridCol>
                <a:gridCol w="1411636">
                  <a:extLst>
                    <a:ext uri="{9D8B030D-6E8A-4147-A177-3AD203B41FA5}">
                      <a16:colId xmlns:a16="http://schemas.microsoft.com/office/drawing/2014/main" val="20006"/>
                    </a:ext>
                  </a:extLst>
                </a:gridCol>
              </a:tblGrid>
              <a:tr h="30362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UTC</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Eastern Daylight Time</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Monday</a:t>
                      </a:r>
                      <a:endParaRPr sz="800">
                        <a:solidFill>
                          <a:schemeClr val="bg1"/>
                        </a:solidFill>
                      </a:endParaRPr>
                    </a:p>
                    <a:p>
                      <a:pPr marL="0" lvl="0" indent="0" algn="ctr" rtl="0">
                        <a:spcBef>
                          <a:spcPts val="0"/>
                        </a:spcBef>
                        <a:spcAft>
                          <a:spcPts val="0"/>
                        </a:spcAft>
                        <a:buNone/>
                      </a:pPr>
                      <a:r>
                        <a:rPr lang="en" sz="800">
                          <a:solidFill>
                            <a:schemeClr val="bg1"/>
                          </a:solidFill>
                        </a:rPr>
                        <a:t>June 13, 2022</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Tuesday</a:t>
                      </a:r>
                      <a:endParaRPr sz="800">
                        <a:solidFill>
                          <a:schemeClr val="bg1"/>
                        </a:solidFill>
                      </a:endParaRPr>
                    </a:p>
                    <a:p>
                      <a:pPr marL="0" lvl="0" indent="0" algn="ctr" rtl="0">
                        <a:spcBef>
                          <a:spcPts val="0"/>
                        </a:spcBef>
                        <a:spcAft>
                          <a:spcPts val="0"/>
                        </a:spcAft>
                        <a:buNone/>
                      </a:pPr>
                      <a:r>
                        <a:rPr lang="en" sz="800">
                          <a:solidFill>
                            <a:schemeClr val="bg1"/>
                          </a:solidFill>
                        </a:rPr>
                        <a:t>June 14, 2022</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Wednesday</a:t>
                      </a:r>
                      <a:endParaRPr sz="800">
                        <a:solidFill>
                          <a:schemeClr val="bg1"/>
                        </a:solidFill>
                      </a:endParaRPr>
                    </a:p>
                    <a:p>
                      <a:pPr marL="0" lvl="0" indent="0" algn="ctr" rtl="0">
                        <a:spcBef>
                          <a:spcPts val="0"/>
                        </a:spcBef>
                        <a:spcAft>
                          <a:spcPts val="0"/>
                        </a:spcAft>
                        <a:buNone/>
                      </a:pPr>
                      <a:r>
                        <a:rPr lang="en" sz="800">
                          <a:solidFill>
                            <a:schemeClr val="bg1"/>
                          </a:solidFill>
                        </a:rPr>
                        <a:t>June 15, 2022</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Thursday</a:t>
                      </a:r>
                      <a:endParaRPr sz="800">
                        <a:solidFill>
                          <a:schemeClr val="bg1"/>
                        </a:solidFill>
                      </a:endParaRPr>
                    </a:p>
                    <a:p>
                      <a:pPr marL="0" lvl="0" indent="0" algn="ctr" rtl="0">
                        <a:spcBef>
                          <a:spcPts val="0"/>
                        </a:spcBef>
                        <a:spcAft>
                          <a:spcPts val="0"/>
                        </a:spcAft>
                        <a:buNone/>
                      </a:pPr>
                      <a:r>
                        <a:rPr lang="en" sz="800">
                          <a:solidFill>
                            <a:schemeClr val="bg1"/>
                          </a:solidFill>
                        </a:rPr>
                        <a:t>June 16, 2021</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Friday</a:t>
                      </a:r>
                      <a:endParaRPr sz="800">
                        <a:solidFill>
                          <a:schemeClr val="bg1"/>
                        </a:solidFill>
                      </a:endParaRPr>
                    </a:p>
                    <a:p>
                      <a:pPr marL="0" lvl="0" indent="0" algn="ctr" rtl="0">
                        <a:spcBef>
                          <a:spcPts val="0"/>
                        </a:spcBef>
                        <a:spcAft>
                          <a:spcPts val="0"/>
                        </a:spcAft>
                        <a:buNone/>
                      </a:pPr>
                      <a:r>
                        <a:rPr lang="en" sz="800">
                          <a:solidFill>
                            <a:schemeClr val="bg1"/>
                          </a:solidFill>
                        </a:rPr>
                        <a:t>June 17, 2021</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626">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13:00 - 14:00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9:00 - 10:00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dirty="0">
                          <a:solidFill>
                            <a:schemeClr val="bg1"/>
                          </a:solidFill>
                        </a:rPr>
                        <a:t>OPTIONAL*</a:t>
                      </a:r>
                      <a:endParaRPr sz="800" i="1" dirty="0">
                        <a:solidFill>
                          <a:schemeClr val="bg1"/>
                        </a:solidFill>
                      </a:endParaRPr>
                    </a:p>
                    <a:p>
                      <a:pPr marL="0" lvl="0" indent="0" algn="ctr" rtl="0">
                        <a:spcBef>
                          <a:spcPts val="0"/>
                        </a:spcBef>
                        <a:spcAft>
                          <a:spcPts val="0"/>
                        </a:spcAft>
                        <a:buNone/>
                      </a:pPr>
                      <a:r>
                        <a:rPr lang="en" sz="800" dirty="0">
                          <a:solidFill>
                            <a:schemeClr val="bg1"/>
                          </a:solidFill>
                        </a:rPr>
                        <a:t>1a. Installing </a:t>
                      </a:r>
                      <a:endParaRPr sz="800" dirty="0">
                        <a:solidFill>
                          <a:schemeClr val="bg1"/>
                        </a:solidFill>
                      </a:endParaRPr>
                    </a:p>
                    <a:p>
                      <a:pPr marL="0" lvl="0" indent="0" algn="ctr" rtl="0">
                        <a:spcBef>
                          <a:spcPts val="0"/>
                        </a:spcBef>
                        <a:spcAft>
                          <a:spcPts val="0"/>
                        </a:spcAft>
                        <a:buNone/>
                      </a:pPr>
                      <a:r>
                        <a:rPr lang="en" sz="800" dirty="0">
                          <a:solidFill>
                            <a:schemeClr val="bg1"/>
                          </a:solidFill>
                        </a:rPr>
                        <a:t>HYSPLIT on Windows PC</a:t>
                      </a:r>
                      <a:endParaRPr sz="80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Introduction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Introduction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Introduction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Introduction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7. Air Concentration calculations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dirty="0">
                          <a:solidFill>
                            <a:schemeClr val="bg1"/>
                          </a:solidFill>
                        </a:rPr>
                        <a:t>11. Pollutant transformations and deposition</a:t>
                      </a:r>
                      <a:endParaRPr sz="80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15. Radioactive pollutants and dose</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extLst>
                  <a:ext uri="{0D108BD9-81ED-4DB2-BD59-A6C34878D82A}">
                    <a16:rowId xmlns:a16="http://schemas.microsoft.com/office/drawing/2014/main" val="10002"/>
                  </a:ext>
                </a:extLst>
              </a:tr>
              <a:tr h="135660">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3. Gridded Meteorological Data Files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71626">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14:00 - 15:00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10:00  - 11:00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a:solidFill>
                          <a:schemeClr val="bg1"/>
                        </a:solidFill>
                      </a:endParaRPr>
                    </a:p>
                    <a:p>
                      <a:pPr marL="0" lvl="0" indent="0" algn="ctr" rtl="0">
                        <a:spcBef>
                          <a:spcPts val="0"/>
                        </a:spcBef>
                        <a:spcAft>
                          <a:spcPts val="0"/>
                        </a:spcAft>
                        <a:buNone/>
                      </a:pPr>
                      <a:r>
                        <a:rPr lang="en" sz="800" i="1">
                          <a:solidFill>
                            <a:schemeClr val="bg1"/>
                          </a:solidFill>
                        </a:rPr>
                        <a:t>OPTIONAL*</a:t>
                      </a:r>
                      <a:endParaRPr sz="800" i="1">
                        <a:solidFill>
                          <a:schemeClr val="bg1"/>
                        </a:solidFill>
                      </a:endParaRPr>
                    </a:p>
                    <a:p>
                      <a:pPr marL="0" lvl="0" indent="0" algn="ctr" rtl="0">
                        <a:spcBef>
                          <a:spcPts val="0"/>
                        </a:spcBef>
                        <a:spcAft>
                          <a:spcPts val="0"/>
                        </a:spcAft>
                        <a:buNone/>
                      </a:pPr>
                      <a:r>
                        <a:rPr lang="en" sz="800">
                          <a:solidFill>
                            <a:schemeClr val="bg1"/>
                          </a:solidFill>
                        </a:rPr>
                        <a:t>1b. Installing </a:t>
                      </a:r>
                      <a:endParaRPr sz="800">
                        <a:solidFill>
                          <a:schemeClr val="bg1"/>
                        </a:solidFill>
                      </a:endParaRPr>
                    </a:p>
                    <a:p>
                      <a:pPr marL="0" lvl="0" indent="0" algn="ctr" rtl="0">
                        <a:spcBef>
                          <a:spcPts val="0"/>
                        </a:spcBef>
                        <a:spcAft>
                          <a:spcPts val="0"/>
                        </a:spcAft>
                        <a:buNone/>
                      </a:pPr>
                      <a:r>
                        <a:rPr lang="en" sz="800">
                          <a:solidFill>
                            <a:schemeClr val="bg1"/>
                          </a:solidFill>
                        </a:rPr>
                        <a:t>HYSPLIT on MAC</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425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extLst>
                  <a:ext uri="{0D108BD9-81ED-4DB2-BD59-A6C34878D82A}">
                    <a16:rowId xmlns:a16="http://schemas.microsoft.com/office/drawing/2014/main" val="10006"/>
                  </a:ext>
                </a:extLst>
              </a:tr>
              <a:tr h="132953">
                <a:tc vMerge="1">
                  <a:txBody>
                    <a:bodyPr/>
                    <a:lstStyle/>
                    <a:p>
                      <a:endParaRPr lang="en-US"/>
                    </a:p>
                  </a:txBody>
                  <a:tcPr/>
                </a:tc>
                <a:tc vMerge="1">
                  <a:txBody>
                    <a:bodyPr/>
                    <a:lstStyle/>
                    <a:p>
                      <a:endParaRPr lang="en-US"/>
                    </a:p>
                  </a:txBody>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4. Trajectory Calculations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12. Air Concentration Uncertainty</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extLst>
                  <a:ext uri="{0D108BD9-81ED-4DB2-BD59-A6C34878D82A}">
                    <a16:rowId xmlns:a16="http://schemas.microsoft.com/office/drawing/2014/main" val="10007"/>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10008"/>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15:00 - 16:00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11:00 - 12:00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FE2F3"/>
                    </a:solidFill>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8. Configuring</a:t>
                      </a:r>
                      <a:endParaRPr sz="800">
                        <a:solidFill>
                          <a:schemeClr val="bg1"/>
                        </a:solidFill>
                      </a:endParaRPr>
                    </a:p>
                    <a:p>
                      <a:pPr marL="0" lvl="0" indent="0" algn="ctr" rtl="0">
                        <a:spcBef>
                          <a:spcPts val="0"/>
                        </a:spcBef>
                        <a:spcAft>
                          <a:spcPts val="0"/>
                        </a:spcAft>
                        <a:buNone/>
                      </a:pPr>
                      <a:r>
                        <a:rPr lang="en" sz="800">
                          <a:solidFill>
                            <a:schemeClr val="bg1"/>
                          </a:solidFill>
                        </a:rPr>
                        <a:t> the CAPTEX simulation</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16. Volcanic eruptions with gravitational settling</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extLst>
                  <a:ext uri="{0D108BD9-81ED-4DB2-BD59-A6C34878D82A}">
                    <a16:rowId xmlns:a16="http://schemas.microsoft.com/office/drawing/2014/main" val="10009"/>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16:00 - 17:00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12:00 - 13:00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E5CD"/>
                    </a:solid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a:solidFill>
                          <a:schemeClr val="bg1"/>
                        </a:solidFill>
                      </a:endParaRPr>
                    </a:p>
                    <a:p>
                      <a:pPr marL="0" lvl="0" indent="0" algn="ctr" rtl="0">
                        <a:spcBef>
                          <a:spcPts val="0"/>
                        </a:spcBef>
                        <a:spcAft>
                          <a:spcPts val="0"/>
                        </a:spcAft>
                        <a:buNone/>
                      </a:pPr>
                      <a:r>
                        <a:rPr lang="en" sz="800">
                          <a:solidFill>
                            <a:schemeClr val="bg1"/>
                          </a:solidFill>
                        </a:rPr>
                        <a:t>Break</a:t>
                      </a:r>
                      <a:endParaRPr sz="800">
                        <a:solidFill>
                          <a:schemeClr val="bg1"/>
                        </a:solidFill>
                      </a:endParaRPr>
                    </a:p>
                    <a:p>
                      <a:pPr marL="0" lvl="0" indent="0" algn="ctr" rtl="0">
                        <a:spcBef>
                          <a:spcPts val="0"/>
                        </a:spcBef>
                        <a:spcAft>
                          <a:spcPts val="0"/>
                        </a:spcAft>
                        <a:buNone/>
                      </a:pP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extLst>
                  <a:ext uri="{0D108BD9-81ED-4DB2-BD59-A6C34878D82A}">
                    <a16:rowId xmlns:a16="http://schemas.microsoft.com/office/drawing/2014/main" val="10013"/>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10015"/>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17:00 - 18:00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13:00 - 14:00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FE2F3"/>
                    </a:solidFill>
                  </a:tcPr>
                </a:tc>
                <a:tc rowSpan="5">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5. Trajectory </a:t>
                      </a:r>
                      <a:endParaRPr sz="800">
                        <a:solidFill>
                          <a:schemeClr val="bg1"/>
                        </a:solidFill>
                      </a:endParaRPr>
                    </a:p>
                    <a:p>
                      <a:pPr marL="0" lvl="0" indent="0" algn="ctr" rtl="0">
                        <a:spcBef>
                          <a:spcPts val="0"/>
                        </a:spcBef>
                        <a:spcAft>
                          <a:spcPts val="0"/>
                        </a:spcAft>
                        <a:buNone/>
                      </a:pPr>
                      <a:r>
                        <a:rPr lang="en" sz="800">
                          <a:solidFill>
                            <a:schemeClr val="bg1"/>
                          </a:solidFill>
                        </a:rPr>
                        <a:t>Options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tc rowSpan="7">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13. Source Attribution Methods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extLst>
                  <a:ext uri="{0D108BD9-81ED-4DB2-BD59-A6C34878D82A}">
                    <a16:rowId xmlns:a16="http://schemas.microsoft.com/office/drawing/2014/main" val="10017"/>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9. Air</a:t>
                      </a:r>
                      <a:endParaRPr sz="800">
                        <a:solidFill>
                          <a:schemeClr val="bg1"/>
                        </a:solidFill>
                      </a:endParaRPr>
                    </a:p>
                    <a:p>
                      <a:pPr marL="0" lvl="0" indent="0" algn="ctr" rtl="0">
                        <a:spcBef>
                          <a:spcPts val="0"/>
                        </a:spcBef>
                        <a:spcAft>
                          <a:spcPts val="0"/>
                        </a:spcAft>
                        <a:buNone/>
                      </a:pPr>
                      <a:r>
                        <a:rPr lang="en" sz="800">
                          <a:solidFill>
                            <a:schemeClr val="bg1"/>
                          </a:solidFill>
                        </a:rPr>
                        <a:t> concentration parameter</a:t>
                      </a:r>
                      <a:endParaRPr sz="800">
                        <a:solidFill>
                          <a:schemeClr val="bg1"/>
                        </a:solidFill>
                      </a:endParaRPr>
                    </a:p>
                    <a:p>
                      <a:pPr marL="0" lvl="0" indent="0" algn="ctr" rtl="0">
                        <a:spcBef>
                          <a:spcPts val="0"/>
                        </a:spcBef>
                        <a:spcAft>
                          <a:spcPts val="0"/>
                        </a:spcAft>
                        <a:buNone/>
                      </a:pPr>
                      <a:r>
                        <a:rPr lang="en" sz="800">
                          <a:solidFill>
                            <a:schemeClr val="bg1"/>
                          </a:solidFill>
                        </a:rPr>
                        <a:t> sensitivity</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17. Custom Simulations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extLst>
                  <a:ext uri="{0D108BD9-81ED-4DB2-BD59-A6C34878D82A}">
                    <a16:rowId xmlns:a16="http://schemas.microsoft.com/office/drawing/2014/main" val="10019"/>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r h="125103">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18:00 - 19:00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14:00 - 15:00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E5CD"/>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1"/>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2"/>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rowSpan="5">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dirty="0">
                          <a:solidFill>
                            <a:schemeClr val="bg1"/>
                          </a:solidFill>
                        </a:rPr>
                        <a:t>6. Trajectory Statistics</a:t>
                      </a:r>
                      <a:endParaRPr sz="80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10023"/>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rowSpan="5">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Final Questions and Course Wrap-Up</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24"/>
                  </a:ext>
                </a:extLst>
              </a:tr>
              <a:tr h="171626">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19:00 - 20:00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15:00 - 16:00</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FE2F3"/>
                    </a:solidFill>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Break</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00FF00"/>
                    </a:solidFill>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14a. Wildfire Smoke</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extLst>
                  <a:ext uri="{0D108BD9-81ED-4DB2-BD59-A6C34878D82A}">
                    <a16:rowId xmlns:a16="http://schemas.microsoft.com/office/drawing/2014/main" val="10025"/>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10. Alternate</a:t>
                      </a:r>
                      <a:endParaRPr sz="800">
                        <a:solidFill>
                          <a:schemeClr val="bg1"/>
                        </a:solidFill>
                      </a:endParaRPr>
                    </a:p>
                    <a:p>
                      <a:pPr marL="0" lvl="0" indent="0" algn="ctr" rtl="0">
                        <a:spcBef>
                          <a:spcPts val="0"/>
                        </a:spcBef>
                        <a:spcAft>
                          <a:spcPts val="0"/>
                        </a:spcAft>
                        <a:buNone/>
                      </a:pPr>
                      <a:r>
                        <a:rPr lang="en" sz="800">
                          <a:solidFill>
                            <a:schemeClr val="bg1"/>
                          </a:solidFill>
                        </a:rPr>
                        <a:t> display</a:t>
                      </a:r>
                      <a:endParaRPr sz="800">
                        <a:solidFill>
                          <a:schemeClr val="bg1"/>
                        </a:solidFill>
                      </a:endParaRPr>
                    </a:p>
                    <a:p>
                      <a:pPr marL="0" lvl="0" indent="0" algn="ctr" rtl="0">
                        <a:spcBef>
                          <a:spcPts val="0"/>
                        </a:spcBef>
                        <a:spcAft>
                          <a:spcPts val="0"/>
                        </a:spcAft>
                        <a:buNone/>
                      </a:pPr>
                      <a:r>
                        <a:rPr lang="en" sz="800">
                          <a:solidFill>
                            <a:schemeClr val="bg1"/>
                          </a:solidFill>
                        </a:rPr>
                        <a:t> options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EAD1D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6"/>
                  </a:ext>
                </a:extLst>
              </a:tr>
              <a:tr h="1329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7"/>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Day 1 Wrap-Up</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vMerge="1">
                  <a:txBody>
                    <a:bodyPr/>
                    <a:lstStyle/>
                    <a:p>
                      <a:endParaRPr lang="en-US"/>
                    </a:p>
                  </a:txBody>
                  <a:tcPr/>
                </a:tc>
                <a:tc rowSpan="4">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a:solidFill>
                            <a:schemeClr val="bg1"/>
                          </a:solidFill>
                        </a:rPr>
                        <a:t>14b. Dust Storms</a:t>
                      </a:r>
                      <a:endParaRPr sz="80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extLst>
                  <a:ext uri="{0D108BD9-81ED-4DB2-BD59-A6C34878D82A}">
                    <a16:rowId xmlns:a16="http://schemas.microsoft.com/office/drawing/2014/main" val="10028"/>
                  </a:ext>
                </a:extLst>
              </a:tr>
              <a:tr h="125103">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b="1">
                          <a:solidFill>
                            <a:schemeClr val="bg1"/>
                          </a:solidFill>
                        </a:rPr>
                        <a:t>20:00 - 21:00</a:t>
                      </a: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b="1">
                          <a:solidFill>
                            <a:schemeClr val="bg1"/>
                          </a:solidFill>
                        </a:rPr>
                        <a:t>16:00 - 17:00</a:t>
                      </a: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 sz="800" i="1">
                          <a:solidFill>
                            <a:schemeClr val="bg1"/>
                          </a:solidFill>
                        </a:rPr>
                        <a:t>One-on-one virtual  installation sessions, by appointment</a:t>
                      </a:r>
                      <a:endParaRPr sz="800" i="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CE5CD"/>
                    </a:solidFill>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b="1">
                        <a:solidFill>
                          <a:schemeClr val="bg1"/>
                        </a:solidFill>
                      </a:endParaRPr>
                    </a:p>
                    <a:p>
                      <a:pPr marL="0" lvl="0" indent="0" algn="ctr" rtl="0">
                        <a:spcBef>
                          <a:spcPts val="0"/>
                        </a:spcBef>
                        <a:spcAft>
                          <a:spcPts val="0"/>
                        </a:spcAft>
                        <a:buNone/>
                      </a:pP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99999"/>
                    </a:solidFill>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US" sz="800" b="0" dirty="0">
                          <a:solidFill>
                            <a:schemeClr val="bg1"/>
                          </a:solidFill>
                        </a:rPr>
                        <a:t>Day 2 Wrap Up</a:t>
                      </a:r>
                      <a:endParaRPr sz="800" b="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en-US"/>
                    </a:p>
                  </a:txBody>
                  <a:tcPr/>
                </a:tc>
                <a:tc rowSpan="6">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b="1">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0029"/>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lvl="0" indent="0" algn="ctr" rtl="0">
                        <a:spcBef>
                          <a:spcPts val="0"/>
                        </a:spcBef>
                        <a:spcAft>
                          <a:spcPts val="0"/>
                        </a:spcAft>
                        <a:buNone/>
                      </a:pPr>
                      <a:endParaRPr sz="800" b="1" dirty="0">
                        <a:solidFill>
                          <a:schemeClr val="bg1"/>
                        </a:solidFill>
                      </a:endParaRPr>
                    </a:p>
                  </a:txBody>
                  <a:tcPr marL="18300" marR="18300" marT="18300" marB="1830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CA2C9"/>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30165990"/>
                  </a:ext>
                </a:extLst>
              </a:tr>
              <a:tr h="691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US" sz="800" b="0" dirty="0">
                          <a:solidFill>
                            <a:schemeClr val="bg1"/>
                          </a:solidFill>
                        </a:rPr>
                        <a:t>Day 3 Wrap Up</a:t>
                      </a:r>
                      <a:endParaRPr sz="800" b="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vMerge="1">
                  <a:txBody>
                    <a:bodyPr/>
                    <a:lstStyle/>
                    <a:p>
                      <a:endParaRPr lang="en-US"/>
                    </a:p>
                  </a:txBody>
                  <a:tcPr/>
                </a:tc>
                <a:extLst>
                  <a:ext uri="{0D108BD9-81ED-4DB2-BD59-A6C34878D82A}">
                    <a16:rowId xmlns:a16="http://schemas.microsoft.com/office/drawing/2014/main" val="10031"/>
                  </a:ext>
                </a:extLst>
              </a:tr>
              <a:tr h="14520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endParaRPr sz="800" b="1" dirty="0">
                        <a:solidFill>
                          <a:schemeClr val="bg1"/>
                        </a:solidFill>
                      </a:endParaRPr>
                    </a:p>
                  </a:txBody>
                  <a:tcPr marL="18300" marR="18300" marT="18300" marB="1830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rgbClr val="FCA2C9"/>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44849502"/>
                  </a:ext>
                </a:extLst>
              </a:tr>
              <a:tr h="1716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r>
                        <a:rPr lang="en-US" sz="800" b="0" dirty="0">
                          <a:solidFill>
                            <a:schemeClr val="bg1"/>
                          </a:solidFill>
                        </a:rPr>
                        <a:t>Day 2</a:t>
                      </a:r>
                      <a:r>
                        <a:rPr lang="en-US" sz="800" b="0" baseline="0" dirty="0">
                          <a:solidFill>
                            <a:schemeClr val="bg1"/>
                          </a:solidFill>
                        </a:rPr>
                        <a:t> Wrap Up</a:t>
                      </a:r>
                      <a:endParaRPr sz="800" b="0"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00"/>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lvl="0" indent="0" algn="ctr" rtl="0">
                        <a:spcBef>
                          <a:spcPts val="0"/>
                        </a:spcBef>
                        <a:spcAft>
                          <a:spcPts val="0"/>
                        </a:spcAft>
                        <a:buNone/>
                      </a:pPr>
                      <a:endParaRPr sz="800" b="1" dirty="0">
                        <a:solidFill>
                          <a:schemeClr val="bg1"/>
                        </a:solidFill>
                      </a:endParaRPr>
                    </a:p>
                  </a:txBody>
                  <a:tcPr marL="18300" marR="18300" marT="18300" marB="183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99999"/>
                    </a:solidFill>
                  </a:tcPr>
                </a:tc>
                <a:tc vMerge="1">
                  <a:txBody>
                    <a:bodyPr/>
                    <a:lstStyle/>
                    <a:p>
                      <a:endParaRPr lang="en-US"/>
                    </a:p>
                  </a:txBody>
                  <a:tcPr/>
                </a:tc>
                <a:extLst>
                  <a:ext uri="{0D108BD9-81ED-4DB2-BD59-A6C34878D82A}">
                    <a16:rowId xmlns:a16="http://schemas.microsoft.com/office/drawing/2014/main" val="10032"/>
                  </a:ext>
                </a:extLst>
              </a:tr>
            </a:tbl>
          </a:graphicData>
        </a:graphic>
      </p:graphicFrame>
      <p:sp>
        <p:nvSpPr>
          <p:cNvPr id="12" name="Rectangle 1"/>
          <p:cNvSpPr>
            <a:spLocks noChangeArrowheads="1"/>
          </p:cNvSpPr>
          <p:nvPr/>
        </p:nvSpPr>
        <p:spPr bwMode="auto">
          <a:xfrm>
            <a:off x="2453745" y="582413"/>
            <a:ext cx="67614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b="1" dirty="0">
                <a:solidFill>
                  <a:srgbClr val="000000"/>
                </a:solidFill>
                <a:latin typeface="Calibri"/>
                <a:cs typeface="Arial" panose="020B0604020202020204" pitchFamily="34" charset="0"/>
              </a:rPr>
              <a:t>2022 HYSPLIT Workshop Schedule</a:t>
            </a:r>
            <a:endParaRPr lang="en-US" altLang="en-US" dirty="0">
              <a:solidFill>
                <a:prstClr val="white"/>
              </a:solidFill>
              <a:latin typeface="Calibri"/>
            </a:endParaRPr>
          </a:p>
          <a:p>
            <a:pPr algn="ctr" eaLnBrk="0" fontAlgn="base" hangingPunct="0">
              <a:spcBef>
                <a:spcPct val="0"/>
              </a:spcBef>
              <a:spcAft>
                <a:spcPct val="0"/>
              </a:spcAft>
            </a:pPr>
            <a:r>
              <a:rPr lang="en-US" altLang="en-US" sz="1200" i="1" dirty="0">
                <a:solidFill>
                  <a:srgbClr val="000000"/>
                </a:solidFill>
                <a:latin typeface="Calibri"/>
                <a:cs typeface="Arial" panose="020B0604020202020204" pitchFamily="34" charset="0"/>
              </a:rPr>
              <a:t>Subject to change, depending on the progression of the course and at the discretion of the instructors</a:t>
            </a:r>
            <a:endParaRPr lang="en-US" altLang="en-US" sz="1200" dirty="0">
              <a:solidFill>
                <a:prstClr val="white"/>
              </a:solidFill>
              <a:latin typeface="Calibri"/>
            </a:endParaRPr>
          </a:p>
        </p:txBody>
      </p:sp>
      <p:sp>
        <p:nvSpPr>
          <p:cNvPr id="8" name="Rectangle 7">
            <a:extLst>
              <a:ext uri="{FF2B5EF4-FFF2-40B4-BE49-F238E27FC236}">
                <a16:creationId xmlns:a16="http://schemas.microsoft.com/office/drawing/2014/main" id="{40DA9966-2C68-C873-3AB5-370FE905A1C6}"/>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1" name="Slide Number Placeholder 4">
            <a:extLst>
              <a:ext uri="{FF2B5EF4-FFF2-40B4-BE49-F238E27FC236}">
                <a16:creationId xmlns:a16="http://schemas.microsoft.com/office/drawing/2014/main" id="{A7EE40B1-B1A1-C9E4-C156-60FABFF88955}"/>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2</a:t>
            </a:fld>
            <a:endParaRPr lang="en-US" dirty="0">
              <a:solidFill>
                <a:srgbClr val="055357"/>
              </a:solidFill>
              <a:latin typeface="Calibri"/>
            </a:endParaRPr>
          </a:p>
        </p:txBody>
      </p:sp>
      <p:sp>
        <p:nvSpPr>
          <p:cNvPr id="3" name="Rectangle 2">
            <a:extLst>
              <a:ext uri="{FF2B5EF4-FFF2-40B4-BE49-F238E27FC236}">
                <a16:creationId xmlns:a16="http://schemas.microsoft.com/office/drawing/2014/main" id="{167BA4E9-D220-1397-B41F-87A831E135E1}"/>
              </a:ext>
            </a:extLst>
          </p:cNvPr>
          <p:cNvSpPr/>
          <p:nvPr/>
        </p:nvSpPr>
        <p:spPr>
          <a:xfrm>
            <a:off x="6096000" y="5997146"/>
            <a:ext cx="1353312" cy="493253"/>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06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6" name="TextBox 5">
            <a:extLst>
              <a:ext uri="{FF2B5EF4-FFF2-40B4-BE49-F238E27FC236}">
                <a16:creationId xmlns:a16="http://schemas.microsoft.com/office/drawing/2014/main" id="{3E08A638-3D2D-442C-86AD-3A05EB4AA006}"/>
              </a:ext>
            </a:extLst>
          </p:cNvPr>
          <p:cNvSpPr txBox="1"/>
          <p:nvPr/>
        </p:nvSpPr>
        <p:spPr>
          <a:xfrm>
            <a:off x="4647014" y="428678"/>
            <a:ext cx="3067315" cy="646331"/>
          </a:xfrm>
          <a:prstGeom prst="rect">
            <a:avLst/>
          </a:prstGeom>
          <a:noFill/>
        </p:spPr>
        <p:txBody>
          <a:bodyPr wrap="none" rtlCol="0">
            <a:spAutoFit/>
          </a:bodyPr>
          <a:lstStyle/>
          <a:p>
            <a:pPr>
              <a:spcBef>
                <a:spcPts val="1800"/>
              </a:spcBef>
              <a:defRPr/>
            </a:pPr>
            <a:r>
              <a:rPr lang="en-US" sz="3600" b="1" dirty="0">
                <a:solidFill>
                  <a:srgbClr val="2F5496"/>
                </a:solidFill>
                <a:latin typeface="Calibri" panose="020F0502020204030204" pitchFamily="34" charset="0"/>
                <a:cs typeface="Calibri" panose="020F0502020204030204" pitchFamily="34" charset="0"/>
              </a:rPr>
              <a:t>HYSPLIT Forum</a:t>
            </a:r>
            <a:endParaRPr lang="en-US" sz="3600" dirty="0">
              <a:solidFill>
                <a:prstClr val="white"/>
              </a:solidFill>
              <a:latin typeface="Constantia"/>
            </a:endParaRPr>
          </a:p>
        </p:txBody>
      </p:sp>
      <p:sp>
        <p:nvSpPr>
          <p:cNvPr id="15" name="TextBox 14">
            <a:extLst>
              <a:ext uri="{FF2B5EF4-FFF2-40B4-BE49-F238E27FC236}">
                <a16:creationId xmlns:a16="http://schemas.microsoft.com/office/drawing/2014/main" id="{2A8EA9DD-2541-47FE-BA6F-DBFC37AA633F}"/>
              </a:ext>
            </a:extLst>
          </p:cNvPr>
          <p:cNvSpPr txBox="1"/>
          <p:nvPr/>
        </p:nvSpPr>
        <p:spPr>
          <a:xfrm>
            <a:off x="3890144" y="993859"/>
            <a:ext cx="4581052" cy="369332"/>
          </a:xfrm>
          <a:prstGeom prst="rect">
            <a:avLst/>
          </a:prstGeom>
          <a:solidFill>
            <a:srgbClr val="FFFF00"/>
          </a:solidFill>
        </p:spPr>
        <p:txBody>
          <a:bodyPr wrap="square">
            <a:spAutoFit/>
          </a:bodyPr>
          <a:lstStyle/>
          <a:p>
            <a:pPr defTabSz="457200"/>
            <a:r>
              <a:rPr lang="en-US" dirty="0">
                <a:solidFill>
                  <a:prstClr val="black"/>
                </a:solidFill>
                <a:latin typeface="Constantia"/>
              </a:rPr>
              <a:t>https://hysplitbbs.arl.noaa.gov/index.php</a:t>
            </a:r>
          </a:p>
        </p:txBody>
      </p:sp>
      <p:sp>
        <p:nvSpPr>
          <p:cNvPr id="10" name="Rectangle 9">
            <a:extLst>
              <a:ext uri="{FF2B5EF4-FFF2-40B4-BE49-F238E27FC236}">
                <a16:creationId xmlns:a16="http://schemas.microsoft.com/office/drawing/2014/main" id="{E637A742-A808-0602-05B9-67233EDD4726}"/>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1" name="Slide Number Placeholder 4">
            <a:extLst>
              <a:ext uri="{FF2B5EF4-FFF2-40B4-BE49-F238E27FC236}">
                <a16:creationId xmlns:a16="http://schemas.microsoft.com/office/drawing/2014/main" id="{338C8CBF-0E4D-12F0-4A2D-CED17990F088}"/>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20</a:t>
            </a:fld>
            <a:endParaRPr lang="en-US" dirty="0">
              <a:solidFill>
                <a:srgbClr val="055357"/>
              </a:solidFill>
              <a:latin typeface="Calibri"/>
            </a:endParaRPr>
          </a:p>
        </p:txBody>
      </p:sp>
      <p:pic>
        <p:nvPicPr>
          <p:cNvPr id="3" name="Picture 2">
            <a:extLst>
              <a:ext uri="{FF2B5EF4-FFF2-40B4-BE49-F238E27FC236}">
                <a16:creationId xmlns:a16="http://schemas.microsoft.com/office/drawing/2014/main" id="{CB69AE22-3804-473A-AEF0-6A39661C88FA}"/>
              </a:ext>
            </a:extLst>
          </p:cNvPr>
          <p:cNvPicPr>
            <a:picLocks noChangeAspect="1"/>
          </p:cNvPicPr>
          <p:nvPr/>
        </p:nvPicPr>
        <p:blipFill>
          <a:blip r:embed="rId3"/>
          <a:stretch>
            <a:fillRect/>
          </a:stretch>
        </p:blipFill>
        <p:spPr>
          <a:xfrm>
            <a:off x="937503" y="2114366"/>
            <a:ext cx="10164594" cy="2629267"/>
          </a:xfrm>
          <a:prstGeom prst="rect">
            <a:avLst/>
          </a:prstGeom>
        </p:spPr>
      </p:pic>
    </p:spTree>
    <p:extLst>
      <p:ext uri="{BB962C8B-B14F-4D97-AF65-F5344CB8AC3E}">
        <p14:creationId xmlns:p14="http://schemas.microsoft.com/office/powerpoint/2010/main" val="404773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7" name="Rectangle 6">
            <a:extLst>
              <a:ext uri="{FF2B5EF4-FFF2-40B4-BE49-F238E27FC236}">
                <a16:creationId xmlns:a16="http://schemas.microsoft.com/office/drawing/2014/main" id="{4D468A19-9047-2FF3-906E-BA1D96FD30BD}"/>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8" name="Slide Number Placeholder 4">
            <a:extLst>
              <a:ext uri="{FF2B5EF4-FFF2-40B4-BE49-F238E27FC236}">
                <a16:creationId xmlns:a16="http://schemas.microsoft.com/office/drawing/2014/main" id="{0C1B083C-E9E4-F0BD-BA68-B76A12993DB4}"/>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21</a:t>
            </a:fld>
            <a:endParaRPr lang="en-US" dirty="0">
              <a:solidFill>
                <a:srgbClr val="055357"/>
              </a:solidFill>
              <a:latin typeface="Calibri"/>
            </a:endParaRPr>
          </a:p>
        </p:txBody>
      </p:sp>
      <p:pic>
        <p:nvPicPr>
          <p:cNvPr id="4" name="Picture 3">
            <a:extLst>
              <a:ext uri="{FF2B5EF4-FFF2-40B4-BE49-F238E27FC236}">
                <a16:creationId xmlns:a16="http://schemas.microsoft.com/office/drawing/2014/main" id="{F1BCEAEE-E702-D00A-BFA8-978BE82DECFB}"/>
              </a:ext>
            </a:extLst>
          </p:cNvPr>
          <p:cNvPicPr>
            <a:picLocks noChangeAspect="1"/>
          </p:cNvPicPr>
          <p:nvPr/>
        </p:nvPicPr>
        <p:blipFill>
          <a:blip r:embed="rId3"/>
          <a:stretch>
            <a:fillRect/>
          </a:stretch>
        </p:blipFill>
        <p:spPr>
          <a:xfrm>
            <a:off x="5897811" y="1147442"/>
            <a:ext cx="4522539" cy="5221540"/>
          </a:xfrm>
          <a:prstGeom prst="rect">
            <a:avLst/>
          </a:prstGeom>
        </p:spPr>
      </p:pic>
      <p:sp>
        <p:nvSpPr>
          <p:cNvPr id="10" name="TextBox 9">
            <a:extLst>
              <a:ext uri="{FF2B5EF4-FFF2-40B4-BE49-F238E27FC236}">
                <a16:creationId xmlns:a16="http://schemas.microsoft.com/office/drawing/2014/main" id="{A2696D92-6A40-C3EE-3120-ED6E9AF29D5E}"/>
              </a:ext>
            </a:extLst>
          </p:cNvPr>
          <p:cNvSpPr txBox="1"/>
          <p:nvPr/>
        </p:nvSpPr>
        <p:spPr>
          <a:xfrm>
            <a:off x="5441273" y="778110"/>
            <a:ext cx="5757862" cy="369332"/>
          </a:xfrm>
          <a:prstGeom prst="rect">
            <a:avLst/>
          </a:prstGeom>
          <a:noFill/>
        </p:spPr>
        <p:txBody>
          <a:bodyPr wrap="square">
            <a:spAutoFit/>
          </a:bodyPr>
          <a:lstStyle/>
          <a:p>
            <a:r>
              <a:rPr lang="en-US" dirty="0">
                <a:solidFill>
                  <a:srgbClr val="002060"/>
                </a:solidFill>
              </a:rPr>
              <a:t>http://camp.cos.gmu.edu/26th-announcement.html</a:t>
            </a:r>
          </a:p>
        </p:txBody>
      </p:sp>
      <p:sp>
        <p:nvSpPr>
          <p:cNvPr id="11" name="TextBox 10">
            <a:extLst>
              <a:ext uri="{FF2B5EF4-FFF2-40B4-BE49-F238E27FC236}">
                <a16:creationId xmlns:a16="http://schemas.microsoft.com/office/drawing/2014/main" id="{C2035D2B-07CA-2075-5520-5261CE6422FE}"/>
              </a:ext>
            </a:extLst>
          </p:cNvPr>
          <p:cNvSpPr txBox="1"/>
          <p:nvPr/>
        </p:nvSpPr>
        <p:spPr>
          <a:xfrm>
            <a:off x="473628" y="1010270"/>
            <a:ext cx="4340385" cy="532453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Arial" panose="020B0604020202020204" pitchFamily="34" charset="0"/>
              </a:rPr>
              <a:t>The 26th Annual George Mason University Conference on Atmospheric Transport and Dispersion Modeling will be held on July 26-28, 2022.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cs typeface="Arial" panose="020B0604020202020204" pitchFamily="34" charset="0"/>
              </a:rPr>
              <a:t>The </a:t>
            </a:r>
            <a:r>
              <a:rPr kumimoji="0" lang="en-US" altLang="en-US" sz="2000" b="0" i="0" u="none" strike="noStrike" cap="none" normalizeH="0" baseline="0" dirty="0">
                <a:ln>
                  <a:noFill/>
                </a:ln>
                <a:solidFill>
                  <a:srgbClr val="000000"/>
                </a:solidFill>
                <a:effectLst/>
                <a:cs typeface="Arial" panose="020B0604020202020204" pitchFamily="34" charset="0"/>
              </a:rPr>
              <a:t>deadline for submitting abstracts is </a:t>
            </a:r>
            <a:r>
              <a:rPr kumimoji="0" lang="en-US" altLang="en-US" sz="2000" b="1" i="0" u="sng" strike="noStrike" cap="none" normalizeH="0" baseline="0" dirty="0">
                <a:ln>
                  <a:noFill/>
                </a:ln>
                <a:solidFill>
                  <a:srgbClr val="000000"/>
                </a:solidFill>
                <a:effectLst/>
                <a:cs typeface="Arial" panose="020B0604020202020204" pitchFamily="34" charset="0"/>
              </a:rPr>
              <a:t>July 16, 2022</a:t>
            </a:r>
            <a:r>
              <a:rPr kumimoji="0" lang="en-US" altLang="en-US" sz="2000" b="0" i="0" u="none" strike="noStrike" cap="none" normalizeH="0" baseline="0" dirty="0">
                <a:ln>
                  <a:noFill/>
                </a:ln>
                <a:solidFill>
                  <a:srgbClr val="000000"/>
                </a:solidFill>
                <a:effectLst/>
                <a:cs typeface="Arial" panose="020B0604020202020204" pitchFamily="34" charset="0"/>
              </a:rPr>
              <a:t>. Please send your abstracts to Joe Chang (</a:t>
            </a:r>
            <a:r>
              <a:rPr kumimoji="0" lang="en-US" altLang="en-US" sz="2000" b="0" i="0" u="none" strike="noStrike" cap="none" normalizeH="0" baseline="0" dirty="0">
                <a:ln>
                  <a:noFill/>
                </a:ln>
                <a:solidFill>
                  <a:srgbClr val="1155CC"/>
                </a:solidFill>
                <a:effectLst/>
                <a:cs typeface="Arial" panose="020B0604020202020204" pitchFamily="34" charset="0"/>
                <a:hlinkClick r:id="rId4"/>
              </a:rPr>
              <a:t>gmu.atd.conference@gmail.com</a:t>
            </a:r>
            <a:r>
              <a:rPr kumimoji="0" lang="en-US" altLang="en-US" sz="2000" b="0" i="0" u="none" strike="noStrike" cap="none" normalizeH="0" baseline="0" dirty="0">
                <a:ln>
                  <a:noFill/>
                </a:ln>
                <a:solidFill>
                  <a:srgbClr val="000000"/>
                </a:solidFill>
                <a:effectLst/>
                <a:cs typeface="Arial" panose="020B0604020202020204" pitchFamily="34" charset="0"/>
              </a:rPr>
              <a:t>) and Zafer </a:t>
            </a:r>
            <a:r>
              <a:rPr kumimoji="0" lang="en-US" altLang="en-US" sz="2000" b="0" i="0" u="none" strike="noStrike" cap="none" normalizeH="0" baseline="0" dirty="0" err="1">
                <a:ln>
                  <a:noFill/>
                </a:ln>
                <a:solidFill>
                  <a:srgbClr val="000000"/>
                </a:solidFill>
                <a:effectLst/>
                <a:cs typeface="Arial" panose="020B0604020202020204" pitchFamily="34" charset="0"/>
              </a:rPr>
              <a:t>Boybeyi</a:t>
            </a:r>
            <a:r>
              <a:rPr kumimoji="0" lang="en-US" altLang="en-US" sz="2000" b="0" i="0" u="none" strike="noStrike" cap="none" normalizeH="0" baseline="0" dirty="0">
                <a:ln>
                  <a:noFill/>
                </a:ln>
                <a:solidFill>
                  <a:srgbClr val="000000"/>
                </a:solidFill>
                <a:effectLst/>
                <a:cs typeface="Arial" panose="020B0604020202020204" pitchFamily="34" charset="0"/>
              </a:rPr>
              <a:t> (</a:t>
            </a:r>
            <a:r>
              <a:rPr kumimoji="0" lang="en-US" altLang="en-US" sz="2000" b="0" i="0" u="none" strike="noStrike" cap="none" normalizeH="0" baseline="0" dirty="0">
                <a:ln>
                  <a:noFill/>
                </a:ln>
                <a:solidFill>
                  <a:srgbClr val="1155CC"/>
                </a:solidFill>
                <a:effectLst/>
                <a:cs typeface="Arial" panose="020B0604020202020204" pitchFamily="34" charset="0"/>
                <a:hlinkClick r:id="rId5"/>
              </a:rPr>
              <a:t>zboybeyi@gmu.edu</a:t>
            </a:r>
            <a:r>
              <a:rPr kumimoji="0" lang="en-US" altLang="en-US" sz="2000" b="0" i="0" u="none" strike="noStrike" cap="none" normalizeH="0" baseline="0" dirty="0">
                <a:ln>
                  <a:noFill/>
                </a:ln>
                <a:solidFill>
                  <a:srgbClr val="000000"/>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highlight>
                  <a:srgbClr val="FFFF00"/>
                </a:highlight>
                <a:cs typeface="Arial" panose="020B0604020202020204" pitchFamily="34" charset="0"/>
              </a:rPr>
              <a:t>If there are enough HYSPLIT-related abstracts submitted, there will be special section on HYSPLIT applications</a:t>
            </a: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1811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6" name="TextBox 5">
            <a:extLst>
              <a:ext uri="{FF2B5EF4-FFF2-40B4-BE49-F238E27FC236}">
                <a16:creationId xmlns:a16="http://schemas.microsoft.com/office/drawing/2014/main" id="{3E08A638-3D2D-442C-86AD-3A05EB4AA006}"/>
              </a:ext>
            </a:extLst>
          </p:cNvPr>
          <p:cNvSpPr txBox="1"/>
          <p:nvPr/>
        </p:nvSpPr>
        <p:spPr>
          <a:xfrm>
            <a:off x="3805474" y="1933823"/>
            <a:ext cx="4789283" cy="3046988"/>
          </a:xfrm>
          <a:prstGeom prst="rect">
            <a:avLst/>
          </a:prstGeom>
          <a:noFill/>
        </p:spPr>
        <p:txBody>
          <a:bodyPr wrap="square" rtlCol="0">
            <a:spAutoFit/>
          </a:bodyPr>
          <a:lstStyle/>
          <a:p>
            <a:pPr algn="ctr">
              <a:spcBef>
                <a:spcPts val="1800"/>
              </a:spcBef>
              <a:defRPr/>
            </a:pPr>
            <a:r>
              <a:rPr lang="en-US" sz="4800" b="1" dirty="0">
                <a:solidFill>
                  <a:srgbClr val="2F5496"/>
                </a:solidFill>
                <a:latin typeface="Calibri" panose="020F0502020204030204" pitchFamily="34" charset="0"/>
                <a:cs typeface="Calibri" panose="020F0502020204030204" pitchFamily="34" charset="0"/>
              </a:rPr>
              <a:t>Thanks for your participation and for your interest in HYSPLIT!</a:t>
            </a:r>
            <a:endParaRPr lang="en-US" sz="4800" dirty="0">
              <a:solidFill>
                <a:prstClr val="white"/>
              </a:solidFill>
              <a:latin typeface="Constantia"/>
            </a:endParaRPr>
          </a:p>
        </p:txBody>
      </p:sp>
      <p:sp>
        <p:nvSpPr>
          <p:cNvPr id="7" name="Rectangle 6">
            <a:extLst>
              <a:ext uri="{FF2B5EF4-FFF2-40B4-BE49-F238E27FC236}">
                <a16:creationId xmlns:a16="http://schemas.microsoft.com/office/drawing/2014/main" id="{1E82E777-4897-1E25-B79B-09E0B967D1EA}"/>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8" name="Slide Number Placeholder 4">
            <a:extLst>
              <a:ext uri="{FF2B5EF4-FFF2-40B4-BE49-F238E27FC236}">
                <a16:creationId xmlns:a16="http://schemas.microsoft.com/office/drawing/2014/main" id="{CBB39D07-D0BE-694C-9EF4-11E500FA860E}"/>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22</a:t>
            </a:fld>
            <a:endParaRPr lang="en-US" dirty="0">
              <a:solidFill>
                <a:srgbClr val="055357"/>
              </a:solidFill>
              <a:latin typeface="Calibri"/>
            </a:endParaRPr>
          </a:p>
        </p:txBody>
      </p:sp>
    </p:spTree>
    <p:extLst>
      <p:ext uri="{BB962C8B-B14F-4D97-AF65-F5344CB8AC3E}">
        <p14:creationId xmlns:p14="http://schemas.microsoft.com/office/powerpoint/2010/main" val="269438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100000">
              <a:srgbClr val="83DCEC"/>
            </a:gs>
          </a:gsLst>
          <a:lin ang="5400000" scaled="0"/>
          <a:tileRect/>
        </a:gradFill>
        <a:effectLst/>
      </p:bgPr>
    </p:bg>
    <p:spTree>
      <p:nvGrpSpPr>
        <p:cNvPr id="1" name=""/>
        <p:cNvGrpSpPr/>
        <p:nvPr/>
      </p:nvGrpSpPr>
      <p:grpSpPr>
        <a:xfrm>
          <a:off x="0" y="0"/>
          <a:ext cx="0" cy="0"/>
          <a:chOff x="0" y="0"/>
          <a:chExt cx="0" cy="0"/>
        </a:xfrm>
      </p:grpSpPr>
      <p:sp>
        <p:nvSpPr>
          <p:cNvPr id="12" name="Google Shape;106;p13">
            <a:extLst>
              <a:ext uri="{FF2B5EF4-FFF2-40B4-BE49-F238E27FC236}">
                <a16:creationId xmlns:a16="http://schemas.microsoft.com/office/drawing/2014/main" id="{1E40CA8F-A916-440A-BDA4-59F26B2B8961}"/>
              </a:ext>
            </a:extLst>
          </p:cNvPr>
          <p:cNvSpPr txBox="1"/>
          <p:nvPr/>
        </p:nvSpPr>
        <p:spPr>
          <a:xfrm>
            <a:off x="100668" y="83890"/>
            <a:ext cx="2413932" cy="486561"/>
          </a:xfrm>
          <a:custGeom>
            <a:avLst/>
            <a:gdLst>
              <a:gd name="connsiteX0" fmla="*/ 0 w 2413932"/>
              <a:gd name="connsiteY0" fmla="*/ 0 h 486561"/>
              <a:gd name="connsiteX1" fmla="*/ 627622 w 2413932"/>
              <a:gd name="connsiteY1" fmla="*/ 0 h 486561"/>
              <a:gd name="connsiteX2" fmla="*/ 1206966 w 2413932"/>
              <a:gd name="connsiteY2" fmla="*/ 0 h 486561"/>
              <a:gd name="connsiteX3" fmla="*/ 1738031 w 2413932"/>
              <a:gd name="connsiteY3" fmla="*/ 0 h 486561"/>
              <a:gd name="connsiteX4" fmla="*/ 2413932 w 2413932"/>
              <a:gd name="connsiteY4" fmla="*/ 0 h 486561"/>
              <a:gd name="connsiteX5" fmla="*/ 2413932 w 2413932"/>
              <a:gd name="connsiteY5" fmla="*/ 486561 h 486561"/>
              <a:gd name="connsiteX6" fmla="*/ 1834588 w 2413932"/>
              <a:gd name="connsiteY6" fmla="*/ 486561 h 486561"/>
              <a:gd name="connsiteX7" fmla="*/ 1255245 w 2413932"/>
              <a:gd name="connsiteY7" fmla="*/ 486561 h 486561"/>
              <a:gd name="connsiteX8" fmla="*/ 627622 w 2413932"/>
              <a:gd name="connsiteY8" fmla="*/ 486561 h 486561"/>
              <a:gd name="connsiteX9" fmla="*/ 0 w 2413932"/>
              <a:gd name="connsiteY9" fmla="*/ 486561 h 486561"/>
              <a:gd name="connsiteX10" fmla="*/ 0 w 2413932"/>
              <a:gd name="connsiteY10"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3932" h="486561" fill="none" extrusionOk="0">
                <a:moveTo>
                  <a:pt x="0" y="0"/>
                </a:moveTo>
                <a:cubicBezTo>
                  <a:pt x="309869" y="-21538"/>
                  <a:pt x="431486" y="12639"/>
                  <a:pt x="627622" y="0"/>
                </a:cubicBezTo>
                <a:cubicBezTo>
                  <a:pt x="823758" y="-12639"/>
                  <a:pt x="1048259" y="19380"/>
                  <a:pt x="1206966" y="0"/>
                </a:cubicBezTo>
                <a:cubicBezTo>
                  <a:pt x="1365673" y="-19380"/>
                  <a:pt x="1615208" y="19736"/>
                  <a:pt x="1738031" y="0"/>
                </a:cubicBezTo>
                <a:cubicBezTo>
                  <a:pt x="1860855" y="-19736"/>
                  <a:pt x="2102726" y="15402"/>
                  <a:pt x="2413932" y="0"/>
                </a:cubicBezTo>
                <a:cubicBezTo>
                  <a:pt x="2412972" y="200187"/>
                  <a:pt x="2398512" y="362288"/>
                  <a:pt x="2413932" y="486561"/>
                </a:cubicBezTo>
                <a:cubicBezTo>
                  <a:pt x="2203095" y="512819"/>
                  <a:pt x="2101734" y="459569"/>
                  <a:pt x="1834588" y="486561"/>
                </a:cubicBezTo>
                <a:cubicBezTo>
                  <a:pt x="1567442" y="513553"/>
                  <a:pt x="1471399" y="473109"/>
                  <a:pt x="1255245" y="486561"/>
                </a:cubicBezTo>
                <a:cubicBezTo>
                  <a:pt x="1039091" y="500013"/>
                  <a:pt x="843985" y="465032"/>
                  <a:pt x="627622" y="486561"/>
                </a:cubicBezTo>
                <a:cubicBezTo>
                  <a:pt x="411259" y="508090"/>
                  <a:pt x="255593" y="478446"/>
                  <a:pt x="0" y="486561"/>
                </a:cubicBezTo>
                <a:cubicBezTo>
                  <a:pt x="-14373" y="331298"/>
                  <a:pt x="-7670" y="178874"/>
                  <a:pt x="0" y="0"/>
                </a:cubicBezTo>
                <a:close/>
              </a:path>
              <a:path w="2413932" h="486561" stroke="0" extrusionOk="0">
                <a:moveTo>
                  <a:pt x="0" y="0"/>
                </a:moveTo>
                <a:cubicBezTo>
                  <a:pt x="125931" y="23528"/>
                  <a:pt x="299957" y="-10670"/>
                  <a:pt x="555204" y="0"/>
                </a:cubicBezTo>
                <a:cubicBezTo>
                  <a:pt x="810451" y="10670"/>
                  <a:pt x="941294" y="5813"/>
                  <a:pt x="1134548" y="0"/>
                </a:cubicBezTo>
                <a:cubicBezTo>
                  <a:pt x="1327802" y="-5813"/>
                  <a:pt x="1485945" y="-26465"/>
                  <a:pt x="1738031" y="0"/>
                </a:cubicBezTo>
                <a:cubicBezTo>
                  <a:pt x="1990117" y="26465"/>
                  <a:pt x="2273950" y="-1773"/>
                  <a:pt x="2413932" y="0"/>
                </a:cubicBezTo>
                <a:cubicBezTo>
                  <a:pt x="2437755" y="128583"/>
                  <a:pt x="2415781" y="328763"/>
                  <a:pt x="2413932" y="486561"/>
                </a:cubicBezTo>
                <a:cubicBezTo>
                  <a:pt x="2222027" y="512392"/>
                  <a:pt x="2092820" y="456278"/>
                  <a:pt x="1786310" y="486561"/>
                </a:cubicBezTo>
                <a:cubicBezTo>
                  <a:pt x="1479800" y="516844"/>
                  <a:pt x="1498230" y="509017"/>
                  <a:pt x="1255245" y="486561"/>
                </a:cubicBezTo>
                <a:cubicBezTo>
                  <a:pt x="1012261" y="464105"/>
                  <a:pt x="916351" y="504782"/>
                  <a:pt x="675901" y="486561"/>
                </a:cubicBezTo>
                <a:cubicBezTo>
                  <a:pt x="435451" y="468340"/>
                  <a:pt x="186036" y="503359"/>
                  <a:pt x="0" y="486561"/>
                </a:cubicBezTo>
                <a:cubicBezTo>
                  <a:pt x="16640" y="337651"/>
                  <a:pt x="-19123" y="226047"/>
                  <a:pt x="0" y="0"/>
                </a:cubicBezTo>
                <a:close/>
              </a:path>
            </a:pathLst>
          </a:custGeom>
          <a:solidFill>
            <a:srgbClr val="FFFFCD"/>
          </a:solidFill>
          <a:ln w="28575">
            <a:solidFill>
              <a:schemeClr val="accent1">
                <a:lumMod val="60000"/>
                <a:lumOff val="40000"/>
              </a:schemeClr>
            </a:solidFill>
            <a:extLst>
              <a:ext uri="{C807C97D-BFC1-408E-A445-0C87EB9F89A2}">
                <ask:lineSketchStyleProps xmlns:ask="http://schemas.microsoft.com/office/drawing/2018/sketchyshapes" sd="568553409">
                  <a:prstGeom prst="rect">
                    <a:avLst/>
                  </a:prstGeom>
                  <ask:type>
                    <ask:lineSketchFreehand/>
                  </ask:type>
                </ask:lineSketchStyleProps>
              </a:ext>
            </a:extLst>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HYSPLIT Model</a:t>
            </a:r>
            <a:endParaRPr kumimoji="0"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endParaRPr>
          </a:p>
        </p:txBody>
      </p:sp>
      <p:sp>
        <p:nvSpPr>
          <p:cNvPr id="8" name="Content Placeholder 5">
            <a:extLst>
              <a:ext uri="{FF2B5EF4-FFF2-40B4-BE49-F238E27FC236}">
                <a16:creationId xmlns:a16="http://schemas.microsoft.com/office/drawing/2014/main" id="{0856694E-5AB6-489C-AED1-F117A613EB77}"/>
              </a:ext>
            </a:extLst>
          </p:cNvPr>
          <p:cNvSpPr txBox="1">
            <a:spLocks/>
          </p:cNvSpPr>
          <p:nvPr/>
        </p:nvSpPr>
        <p:spPr>
          <a:xfrm>
            <a:off x="283039" y="668922"/>
            <a:ext cx="6032375" cy="580198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Continuous development </a:t>
            </a:r>
            <a:r>
              <a:rPr kumimoji="0" lang="en-US" sz="1600" b="0" i="0" u="none" strike="noStrike" kern="0" cap="none" spc="0" normalizeH="0" baseline="0" noProof="0" dirty="0">
                <a:ln>
                  <a:noFill/>
                </a:ln>
                <a:solidFill>
                  <a:prstClr val="black"/>
                </a:solidFill>
                <a:effectLst/>
                <a:uLnTx/>
                <a:uFillTx/>
                <a:latin typeface="Arial"/>
                <a:cs typeface="Arial"/>
                <a:sym typeface="Arial"/>
              </a:rPr>
              <a:t>at NOAA Air Resources Laboratory (ARL) for more than 40 years</a:t>
            </a:r>
          </a:p>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Arial"/>
                <a:cs typeface="Arial"/>
                <a:sym typeface="Arial"/>
              </a:rPr>
              <a:t>ARL HYSPLIT </a:t>
            </a:r>
            <a:r>
              <a:rPr kumimoji="0" lang="en-US" sz="1600" b="1" i="0" u="none" strike="noStrike" kern="0" cap="none" spc="0" normalizeH="0" baseline="0" noProof="0" dirty="0">
                <a:ln>
                  <a:noFill/>
                </a:ln>
                <a:solidFill>
                  <a:prstClr val="black"/>
                </a:solidFill>
                <a:effectLst/>
                <a:uLnTx/>
                <a:uFillTx/>
                <a:latin typeface="Arial"/>
                <a:cs typeface="Arial"/>
                <a:sym typeface="Arial"/>
              </a:rPr>
              <a:t>modeling group</a:t>
            </a:r>
            <a:r>
              <a:rPr kumimoji="0" lang="en-US" sz="1600" b="0" i="0" u="none" strike="noStrike" kern="0" cap="none" spc="0" normalizeH="0" baseline="0" noProof="0" dirty="0">
                <a:ln>
                  <a:noFill/>
                </a:ln>
                <a:solidFill>
                  <a:prstClr val="black"/>
                </a:solidFill>
                <a:effectLst/>
                <a:uLnTx/>
                <a:uFillTx/>
                <a:latin typeface="Arial"/>
                <a:cs typeface="Arial"/>
                <a:sym typeface="Arial"/>
              </a:rPr>
              <a:t> (~10 scientists)</a:t>
            </a:r>
          </a:p>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Trajectories</a:t>
            </a:r>
            <a:r>
              <a:rPr kumimoji="0" lang="en-US" sz="1600" b="0" i="0" u="none" strike="noStrike" kern="0" cap="none" spc="0" normalizeH="0" baseline="0" noProof="0" dirty="0">
                <a:ln>
                  <a:noFill/>
                </a:ln>
                <a:solidFill>
                  <a:prstClr val="black"/>
                </a:solidFill>
                <a:effectLst/>
                <a:uLnTx/>
                <a:uFillTx/>
                <a:latin typeface="Arial"/>
                <a:cs typeface="Arial"/>
                <a:sym typeface="Arial"/>
              </a:rPr>
              <a:t> and </a:t>
            </a:r>
            <a:r>
              <a:rPr kumimoji="0" lang="en-US" sz="1600" b="1" i="0" u="none" strike="noStrike" kern="0" cap="none" spc="0" normalizeH="0" baseline="0" noProof="0" dirty="0">
                <a:ln>
                  <a:noFill/>
                </a:ln>
                <a:solidFill>
                  <a:prstClr val="black"/>
                </a:solidFill>
                <a:effectLst/>
                <a:uLnTx/>
                <a:uFillTx/>
                <a:latin typeface="Arial"/>
                <a:cs typeface="Arial"/>
                <a:sym typeface="Arial"/>
              </a:rPr>
              <a:t>Dispersion</a:t>
            </a:r>
          </a:p>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Forward</a:t>
            </a:r>
            <a:r>
              <a:rPr kumimoji="0" lang="en-US" sz="1600" b="0" i="0" u="none" strike="noStrike" kern="0" cap="none" spc="0" normalizeH="0" baseline="0" noProof="0" dirty="0">
                <a:ln>
                  <a:noFill/>
                </a:ln>
                <a:solidFill>
                  <a:prstClr val="black"/>
                </a:solidFill>
                <a:effectLst/>
                <a:uLnTx/>
                <a:uFillTx/>
                <a:latin typeface="Arial"/>
                <a:cs typeface="Arial"/>
                <a:sym typeface="Arial"/>
              </a:rPr>
              <a:t> and </a:t>
            </a:r>
            <a:r>
              <a:rPr kumimoji="0" lang="en-US" sz="1600" b="1" i="0" u="none" strike="noStrike" kern="0" cap="none" spc="0" normalizeH="0" baseline="0" noProof="0" dirty="0">
                <a:ln>
                  <a:noFill/>
                </a:ln>
                <a:solidFill>
                  <a:prstClr val="black"/>
                </a:solidFill>
                <a:effectLst/>
                <a:uLnTx/>
                <a:uFillTx/>
                <a:latin typeface="Arial"/>
                <a:cs typeface="Arial"/>
                <a:sym typeface="Arial"/>
              </a:rPr>
              <a:t>Backward</a:t>
            </a:r>
          </a:p>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3-D Dispersion (generally &gt; ~1 km)</a:t>
            </a:r>
            <a:r>
              <a:rPr kumimoji="0" lang="en-US" sz="1600" b="0" i="0" u="none" strike="noStrike" kern="0" cap="none" spc="0" normalizeH="0" baseline="0" noProof="0" dirty="0">
                <a:ln>
                  <a:noFill/>
                </a:ln>
                <a:solidFill>
                  <a:prstClr val="black"/>
                </a:solidFill>
                <a:effectLst/>
                <a:uLnTx/>
                <a:uFillTx/>
                <a:latin typeface="Arial"/>
                <a:cs typeface="Arial"/>
                <a:sym typeface="Arial"/>
              </a:rPr>
              <a:t>: </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Puffs (top-hat or Gaussian)</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“Particles” (i.e., computational points)</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Eulerian grid</a:t>
            </a:r>
          </a:p>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Dry </a:t>
            </a:r>
            <a:r>
              <a:rPr kumimoji="0" lang="en-US" sz="1600" b="0" i="0" u="none" strike="noStrike" kern="0" cap="none" spc="0" normalizeH="0" baseline="0" noProof="0" dirty="0">
                <a:ln>
                  <a:noFill/>
                </a:ln>
                <a:solidFill>
                  <a:prstClr val="black"/>
                </a:solidFill>
                <a:effectLst/>
                <a:uLnTx/>
                <a:uFillTx/>
                <a:latin typeface="Arial"/>
                <a:cs typeface="Arial"/>
                <a:sym typeface="Arial"/>
              </a:rPr>
              <a:t>and</a:t>
            </a:r>
            <a:r>
              <a:rPr kumimoji="0" lang="en-US" sz="1600" b="1" i="0" u="none" strike="noStrike" kern="0" cap="none" spc="0" normalizeH="0" baseline="0" noProof="0" dirty="0">
                <a:ln>
                  <a:noFill/>
                </a:ln>
                <a:solidFill>
                  <a:prstClr val="black"/>
                </a:solidFill>
                <a:effectLst/>
                <a:uLnTx/>
                <a:uFillTx/>
                <a:latin typeface="Arial"/>
                <a:cs typeface="Arial"/>
                <a:sym typeface="Arial"/>
              </a:rPr>
              <a:t> Wet deposition</a:t>
            </a:r>
          </a:p>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Chemical </a:t>
            </a:r>
            <a:r>
              <a:rPr kumimoji="0" lang="en-US" sz="1600" b="0" i="0" u="none" strike="noStrike" kern="0" cap="none" spc="0" normalizeH="0" baseline="0" noProof="0" dirty="0">
                <a:ln>
                  <a:noFill/>
                </a:ln>
                <a:solidFill>
                  <a:prstClr val="black"/>
                </a:solidFill>
                <a:effectLst/>
                <a:uLnTx/>
                <a:uFillTx/>
                <a:latin typeface="Arial"/>
                <a:cs typeface="Arial"/>
                <a:sym typeface="Arial"/>
              </a:rPr>
              <a:t>and</a:t>
            </a:r>
            <a:r>
              <a:rPr kumimoji="0" lang="en-US" sz="1600" b="1" i="0" u="none" strike="noStrike" kern="0" cap="none" spc="0" normalizeH="0" baseline="0" noProof="0" dirty="0">
                <a:ln>
                  <a:noFill/>
                </a:ln>
                <a:solidFill>
                  <a:prstClr val="black"/>
                </a:solidFill>
                <a:effectLst/>
                <a:uLnTx/>
                <a:uFillTx/>
                <a:latin typeface="Arial"/>
                <a:cs typeface="Arial"/>
                <a:sym typeface="Arial"/>
              </a:rPr>
              <a:t> Radiological Transformations</a:t>
            </a:r>
          </a:p>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Simulation Modes:</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Run online (</a:t>
            </a:r>
            <a:r>
              <a:rPr kumimoji="0" lang="en-US" sz="1400" b="0" i="0" u="none" strike="noStrike" kern="0" cap="none" spc="0" normalizeH="0" baseline="0" noProof="0" dirty="0">
                <a:ln>
                  <a:noFill/>
                </a:ln>
                <a:solidFill>
                  <a:srgbClr val="0070C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READY</a:t>
            </a:r>
            <a:r>
              <a:rPr kumimoji="0" lang="en-US" sz="1400" b="0" i="0" u="none" strike="noStrike" kern="0" cap="none" spc="0" normalizeH="0" baseline="0" noProof="0" dirty="0">
                <a:ln>
                  <a:noFill/>
                </a:ln>
                <a:solidFill>
                  <a:prstClr val="black"/>
                </a:solidFill>
                <a:effectLst/>
                <a:uLnTx/>
                <a:uFillTx/>
                <a:latin typeface="Arial"/>
                <a:cs typeface="Arial"/>
                <a:sym typeface="Arial"/>
              </a:rPr>
              <a:t>)</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70C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Download</a:t>
            </a:r>
            <a:r>
              <a:rPr kumimoji="0" lang="en-US" sz="1400" b="0" i="0" u="none" strike="noStrike" kern="0" cap="none" spc="0" normalizeH="0" baseline="0" noProof="0" dirty="0">
                <a:ln>
                  <a:noFill/>
                </a:ln>
                <a:solidFill>
                  <a:prstClr val="black"/>
                </a:solidFill>
                <a:effectLst/>
                <a:uLnTx/>
                <a:uFillTx/>
                <a:latin typeface="Arial"/>
                <a:cs typeface="Arial"/>
                <a:sym typeface="Arial"/>
              </a:rPr>
              <a:t> – run via Graphical User Interface</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70C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Download</a:t>
            </a:r>
            <a:r>
              <a:rPr kumimoji="0" lang="en-US" sz="1400" b="0" i="0" u="none" strike="noStrike" kern="0" cap="none" spc="0" normalizeH="0" baseline="0" noProof="0" dirty="0">
                <a:ln>
                  <a:noFill/>
                </a:ln>
                <a:solidFill>
                  <a:prstClr val="black"/>
                </a:solidFill>
                <a:effectLst/>
                <a:uLnTx/>
                <a:uFillTx/>
                <a:latin typeface="Arial"/>
                <a:cs typeface="Arial"/>
                <a:sym typeface="Arial"/>
              </a:rPr>
              <a:t> – run via command line and scripts</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Windows, Mac, Linux</a:t>
            </a:r>
          </a:p>
          <a:p>
            <a:pPr marL="285750" marR="0" lvl="0" indent="-285750" algn="l" defTabSz="914400" rtl="0" eaLnBrk="1" fontAlgn="auto" latinLnBrk="0" hangingPunct="1">
              <a:lnSpc>
                <a:spcPct val="100000"/>
              </a:lnSpc>
              <a:spcBef>
                <a:spcPts val="400"/>
              </a:spcBef>
              <a:spcAft>
                <a:spcPts val="4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Users:</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Emergency response &amp; science at NOAA</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Emergency response &amp; science - other agencies (e.g., MACCS)</a:t>
            </a:r>
          </a:p>
          <a:p>
            <a:pPr marL="511175" marR="0" lvl="1" indent="-173038"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Scientific community: e.g., </a:t>
            </a:r>
            <a:r>
              <a:rPr kumimoji="0" lang="en-US" sz="1400" b="0" i="0" u="none" strike="noStrike" kern="0" cap="none" spc="0" normalizeH="0" baseline="0" noProof="0" dirty="0">
                <a:ln>
                  <a:noFill/>
                </a:ln>
                <a:solidFill>
                  <a:srgbClr val="0070C0"/>
                </a:solidFill>
                <a:effectLst/>
                <a:uLnTx/>
                <a:uFillTx/>
                <a:latin typeface="Arial"/>
                <a:cs typeface="Arial"/>
                <a:sym typeface="Arial"/>
                <a:hlinkClick r:id="rId4">
                  <a:extLst>
                    <a:ext uri="{A12FA001-AC4F-418D-AE19-62706E023703}">
                      <ahyp:hlinkClr xmlns:ahyp="http://schemas.microsoft.com/office/drawing/2018/hyperlinkcolor" val="tx"/>
                    </a:ext>
                  </a:extLst>
                </a:hlinkClick>
              </a:rPr>
              <a:t>Stein et al. 2015</a:t>
            </a:r>
            <a:r>
              <a:rPr kumimoji="0" lang="en-US" sz="1400" b="0" i="0" u="none" strike="noStrike" kern="0" cap="none" spc="0" normalizeH="0" baseline="0" noProof="0" dirty="0">
                <a:ln>
                  <a:noFill/>
                </a:ln>
                <a:solidFill>
                  <a:prstClr val="black"/>
                </a:solidFill>
                <a:effectLst/>
                <a:uLnTx/>
                <a:uFillTx/>
                <a:latin typeface="Arial"/>
                <a:cs typeface="Arial"/>
                <a:sym typeface="Arial"/>
              </a:rPr>
              <a:t> ~ 3000 citations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TextBox 145">
            <a:extLst>
              <a:ext uri="{FF2B5EF4-FFF2-40B4-BE49-F238E27FC236}">
                <a16:creationId xmlns:a16="http://schemas.microsoft.com/office/drawing/2014/main" id="{589E829F-56B4-49A2-90D5-7228722883F7}"/>
              </a:ext>
            </a:extLst>
          </p:cNvPr>
          <p:cNvSpPr txBox="1"/>
          <p:nvPr/>
        </p:nvSpPr>
        <p:spPr>
          <a:xfrm>
            <a:off x="11677153" y="6488668"/>
            <a:ext cx="467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627A0A-1410-419A-9869-8FC0A92A83B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22" name="Group 221">
            <a:extLst>
              <a:ext uri="{FF2B5EF4-FFF2-40B4-BE49-F238E27FC236}">
                <a16:creationId xmlns:a16="http://schemas.microsoft.com/office/drawing/2014/main" id="{4E68B6E6-A12F-474C-B22C-AC3D6C1660DB}"/>
              </a:ext>
            </a:extLst>
          </p:cNvPr>
          <p:cNvGrpSpPr>
            <a:grpSpLocks noChangeAspect="1"/>
          </p:cNvGrpSpPr>
          <p:nvPr/>
        </p:nvGrpSpPr>
        <p:grpSpPr>
          <a:xfrm>
            <a:off x="6718554" y="3652218"/>
            <a:ext cx="5227047" cy="2539170"/>
            <a:chOff x="-17966" y="540994"/>
            <a:chExt cx="12219646" cy="5936007"/>
          </a:xfrm>
        </p:grpSpPr>
        <p:pic>
          <p:nvPicPr>
            <p:cNvPr id="223" name="Picture 3" descr="MCBD09185_0000[1]">
              <a:extLst>
                <a:ext uri="{FF2B5EF4-FFF2-40B4-BE49-F238E27FC236}">
                  <a16:creationId xmlns:a16="http://schemas.microsoft.com/office/drawing/2014/main" id="{8460B2FC-C442-415B-A396-A423F8CCD9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3" descr="MCBD09185_0000[1]">
              <a:extLst>
                <a:ext uri="{FF2B5EF4-FFF2-40B4-BE49-F238E27FC236}">
                  <a16:creationId xmlns:a16="http://schemas.microsoft.com/office/drawing/2014/main" id="{220CB6A8-D194-4279-8496-16A2AEF2ABC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 name="Straight Connector 224">
              <a:extLst>
                <a:ext uri="{FF2B5EF4-FFF2-40B4-BE49-F238E27FC236}">
                  <a16:creationId xmlns:a16="http://schemas.microsoft.com/office/drawing/2014/main" id="{C29D2CC8-A450-4C29-A9C4-13745768D719}"/>
                </a:ext>
              </a:extLst>
            </p:cNvPr>
            <p:cNvCxnSpPr>
              <a:cxnSpLocks/>
            </p:cNvCxnSpPr>
            <p:nvPr/>
          </p:nvCxnSpPr>
          <p:spPr>
            <a:xfrm flipV="1">
              <a:off x="2301580" y="3855904"/>
              <a:ext cx="7554845" cy="1571476"/>
            </a:xfrm>
            <a:prstGeom prst="line">
              <a:avLst/>
            </a:prstGeom>
            <a:noFill/>
            <a:ln w="28575" cap="flat" cmpd="sng" algn="ctr">
              <a:solidFill>
                <a:sysClr val="windowText" lastClr="000000"/>
              </a:solidFill>
              <a:prstDash val="solid"/>
              <a:miter lim="800000"/>
              <a:tailEnd type="arrow"/>
            </a:ln>
            <a:effectLst/>
          </p:spPr>
        </p:cxnSp>
        <p:cxnSp>
          <p:nvCxnSpPr>
            <p:cNvPr id="226" name="Straight Connector 225">
              <a:extLst>
                <a:ext uri="{FF2B5EF4-FFF2-40B4-BE49-F238E27FC236}">
                  <a16:creationId xmlns:a16="http://schemas.microsoft.com/office/drawing/2014/main" id="{9745C5AE-0BD2-4F33-A38A-0C8F53A84023}"/>
                </a:ext>
              </a:extLst>
            </p:cNvPr>
            <p:cNvCxnSpPr>
              <a:cxnSpLocks/>
            </p:cNvCxnSpPr>
            <p:nvPr/>
          </p:nvCxnSpPr>
          <p:spPr>
            <a:xfrm flipV="1">
              <a:off x="2267744" y="716096"/>
              <a:ext cx="0" cy="4715006"/>
            </a:xfrm>
            <a:prstGeom prst="line">
              <a:avLst/>
            </a:prstGeom>
            <a:noFill/>
            <a:ln w="28575" cap="flat" cmpd="sng" algn="ctr">
              <a:solidFill>
                <a:sysClr val="windowText" lastClr="000000"/>
              </a:solidFill>
              <a:prstDash val="solid"/>
              <a:miter lim="800000"/>
              <a:tailEnd type="arrow"/>
            </a:ln>
            <a:effectLst/>
          </p:spPr>
        </p:cxnSp>
        <p:cxnSp>
          <p:nvCxnSpPr>
            <p:cNvPr id="227" name="Straight Connector 226">
              <a:extLst>
                <a:ext uri="{FF2B5EF4-FFF2-40B4-BE49-F238E27FC236}">
                  <a16:creationId xmlns:a16="http://schemas.microsoft.com/office/drawing/2014/main" id="{62F947F4-13E7-4D31-B607-1389D14F0028}"/>
                </a:ext>
              </a:extLst>
            </p:cNvPr>
            <p:cNvCxnSpPr>
              <a:cxnSpLocks/>
            </p:cNvCxnSpPr>
            <p:nvPr/>
          </p:nvCxnSpPr>
          <p:spPr>
            <a:xfrm flipH="1" flipV="1">
              <a:off x="841826" y="4484358"/>
              <a:ext cx="2824995" cy="1895925"/>
            </a:xfrm>
            <a:prstGeom prst="line">
              <a:avLst/>
            </a:prstGeom>
            <a:noFill/>
            <a:ln w="28575" cap="flat" cmpd="sng" algn="ctr">
              <a:solidFill>
                <a:sysClr val="windowText" lastClr="000000"/>
              </a:solidFill>
              <a:prstDash val="solid"/>
              <a:miter lim="800000"/>
              <a:headEnd type="arrow"/>
              <a:tailEnd type="arrow"/>
            </a:ln>
            <a:effectLst/>
          </p:spPr>
        </p:cxnSp>
        <p:pic>
          <p:nvPicPr>
            <p:cNvPr id="228" name="Picture 5" descr="MCj01507830000[1]">
              <a:extLst>
                <a:ext uri="{FF2B5EF4-FFF2-40B4-BE49-F238E27FC236}">
                  <a16:creationId xmlns:a16="http://schemas.microsoft.com/office/drawing/2014/main" id="{55857EFF-F177-44C3-A22E-B5BE035BC1FA}"/>
                </a:ext>
              </a:extLst>
            </p:cNvPr>
            <p:cNvPicPr>
              <a:picLocks noChangeAspect="1" noChangeArrowheads="1"/>
            </p:cNvPicPr>
            <p:nvPr/>
          </p:nvPicPr>
          <p:blipFill>
            <a:blip r:embed="rId7"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Freeform: Shape 228">
              <a:extLst>
                <a:ext uri="{FF2B5EF4-FFF2-40B4-BE49-F238E27FC236}">
                  <a16:creationId xmlns:a16="http://schemas.microsoft.com/office/drawing/2014/main" id="{536CE547-82F4-4DFB-ADD4-D5467D725198}"/>
                </a:ext>
              </a:extLst>
            </p:cNvPr>
            <p:cNvSpPr/>
            <p:nvPr/>
          </p:nvSpPr>
          <p:spPr>
            <a:xfrm>
              <a:off x="2335576" y="1468394"/>
              <a:ext cx="6909074" cy="3392683"/>
            </a:xfrm>
            <a:custGeom>
              <a:avLst/>
              <a:gdLst>
                <a:gd name="connsiteX0" fmla="*/ 0 w 5772838"/>
                <a:gd name="connsiteY0" fmla="*/ 1586429 h 1586429"/>
                <a:gd name="connsiteX1" fmla="*/ 253388 w 5772838"/>
                <a:gd name="connsiteY1" fmla="*/ 1344058 h 1586429"/>
                <a:gd name="connsiteX2" fmla="*/ 870332 w 5772838"/>
                <a:gd name="connsiteY2" fmla="*/ 991518 h 1586429"/>
                <a:gd name="connsiteX3" fmla="*/ 3569465 w 5772838"/>
                <a:gd name="connsiteY3" fmla="*/ 0 h 1586429"/>
                <a:gd name="connsiteX4" fmla="*/ 5772838 w 5772838"/>
                <a:gd name="connsiteY4" fmla="*/ 716096 h 1586429"/>
                <a:gd name="connsiteX5" fmla="*/ 837282 w 5772838"/>
                <a:gd name="connsiteY5" fmla="*/ 1388125 h 1586429"/>
                <a:gd name="connsiteX6" fmla="*/ 0 w 5772838"/>
                <a:gd name="connsiteY6" fmla="*/ 1586429 h 1586429"/>
                <a:gd name="connsiteX0" fmla="*/ 0 w 4995579"/>
                <a:gd name="connsiteY0" fmla="*/ 1586429 h 1586429"/>
                <a:gd name="connsiteX1" fmla="*/ 253388 w 4995579"/>
                <a:gd name="connsiteY1" fmla="*/ 1344058 h 1586429"/>
                <a:gd name="connsiteX2" fmla="*/ 870332 w 4995579"/>
                <a:gd name="connsiteY2" fmla="*/ 991518 h 1586429"/>
                <a:gd name="connsiteX3" fmla="*/ 3569465 w 4995579"/>
                <a:gd name="connsiteY3" fmla="*/ 0 h 1586429"/>
                <a:gd name="connsiteX4" fmla="*/ 4995579 w 4995579"/>
                <a:gd name="connsiteY4" fmla="*/ 525283 h 1586429"/>
                <a:gd name="connsiteX5" fmla="*/ 837282 w 4995579"/>
                <a:gd name="connsiteY5" fmla="*/ 1388125 h 1586429"/>
                <a:gd name="connsiteX6" fmla="*/ 0 w 4995579"/>
                <a:gd name="connsiteY6" fmla="*/ 1586429 h 1586429"/>
                <a:gd name="connsiteX0" fmla="*/ 0 w 4995579"/>
                <a:gd name="connsiteY0" fmla="*/ 1605999 h 1605999"/>
                <a:gd name="connsiteX1" fmla="*/ 253388 w 4995579"/>
                <a:gd name="connsiteY1" fmla="*/ 1363628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912745 w 4995579"/>
                <a:gd name="connsiteY5" fmla="*/ 1309843 h 1605999"/>
                <a:gd name="connsiteX6" fmla="*/ 0 w 4995579"/>
                <a:gd name="connsiteY6" fmla="*/ 1605999 h 1605999"/>
                <a:gd name="connsiteX0" fmla="*/ 0 w 5048402"/>
                <a:gd name="connsiteY0" fmla="*/ 1605999 h 1605999"/>
                <a:gd name="connsiteX1" fmla="*/ 336396 w 5048402"/>
                <a:gd name="connsiteY1" fmla="*/ 1373413 h 1605999"/>
                <a:gd name="connsiteX2" fmla="*/ 1051440 w 5048402"/>
                <a:gd name="connsiteY2" fmla="*/ 1055122 h 1605999"/>
                <a:gd name="connsiteX3" fmla="*/ 3758120 w 5048402"/>
                <a:gd name="connsiteY3" fmla="*/ 0 h 1605999"/>
                <a:gd name="connsiteX4" fmla="*/ 5048402 w 5048402"/>
                <a:gd name="connsiteY4" fmla="*/ 603565 h 1605999"/>
                <a:gd name="connsiteX5" fmla="*/ 912745 w 5048402"/>
                <a:gd name="connsiteY5" fmla="*/ 1309843 h 1605999"/>
                <a:gd name="connsiteX6" fmla="*/ 0 w 5048402"/>
                <a:gd name="connsiteY6" fmla="*/ 1605999 h 1605999"/>
                <a:gd name="connsiteX0" fmla="*/ 0 w 5048402"/>
                <a:gd name="connsiteY0" fmla="*/ 1669603 h 1669603"/>
                <a:gd name="connsiteX1" fmla="*/ 336396 w 5048402"/>
                <a:gd name="connsiteY1" fmla="*/ 1437017 h 1669603"/>
                <a:gd name="connsiteX2" fmla="*/ 1051440 w 5048402"/>
                <a:gd name="connsiteY2" fmla="*/ 1118726 h 1669603"/>
                <a:gd name="connsiteX3" fmla="*/ 3735481 w 5048402"/>
                <a:gd name="connsiteY3" fmla="*/ 0 h 1669603"/>
                <a:gd name="connsiteX4" fmla="*/ 5048402 w 5048402"/>
                <a:gd name="connsiteY4" fmla="*/ 667169 h 1669603"/>
                <a:gd name="connsiteX5" fmla="*/ 912745 w 5048402"/>
                <a:gd name="connsiteY5" fmla="*/ 1373447 h 1669603"/>
                <a:gd name="connsiteX6" fmla="*/ 0 w 5048402"/>
                <a:gd name="connsiteY6" fmla="*/ 1669603 h 1669603"/>
                <a:gd name="connsiteX0" fmla="*/ 0 w 4477880"/>
                <a:gd name="connsiteY0" fmla="*/ 1669603 h 1669603"/>
                <a:gd name="connsiteX1" fmla="*/ 336396 w 4477880"/>
                <a:gd name="connsiteY1" fmla="*/ 1437017 h 1669603"/>
                <a:gd name="connsiteX2" fmla="*/ 1051440 w 4477880"/>
                <a:gd name="connsiteY2" fmla="*/ 1118726 h 1669603"/>
                <a:gd name="connsiteX3" fmla="*/ 3735481 w 4477880"/>
                <a:gd name="connsiteY3" fmla="*/ 0 h 1669603"/>
                <a:gd name="connsiteX4" fmla="*/ 4477880 w 4477880"/>
                <a:gd name="connsiteY4" fmla="*/ 787789 h 1669603"/>
                <a:gd name="connsiteX5" fmla="*/ 912745 w 4477880"/>
                <a:gd name="connsiteY5" fmla="*/ 1373447 h 1669603"/>
                <a:gd name="connsiteX6" fmla="*/ 0 w 4477880"/>
                <a:gd name="connsiteY6" fmla="*/ 1669603 h 1669603"/>
                <a:gd name="connsiteX0" fmla="*/ 0 w 4477880"/>
                <a:gd name="connsiteY0" fmla="*/ 1532900 h 1532900"/>
                <a:gd name="connsiteX1" fmla="*/ 336396 w 4477880"/>
                <a:gd name="connsiteY1" fmla="*/ 1300314 h 1532900"/>
                <a:gd name="connsiteX2" fmla="*/ 1051440 w 4477880"/>
                <a:gd name="connsiteY2" fmla="*/ 982023 h 1532900"/>
                <a:gd name="connsiteX3" fmla="*/ 3344797 w 4477880"/>
                <a:gd name="connsiteY3" fmla="*/ 0 h 1532900"/>
                <a:gd name="connsiteX4" fmla="*/ 4477880 w 4477880"/>
                <a:gd name="connsiteY4" fmla="*/ 651086 h 1532900"/>
                <a:gd name="connsiteX5" fmla="*/ 912745 w 4477880"/>
                <a:gd name="connsiteY5" fmla="*/ 1236744 h 1532900"/>
                <a:gd name="connsiteX6" fmla="*/ 0 w 4477880"/>
                <a:gd name="connsiteY6" fmla="*/ 1532900 h 1532900"/>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477880 w 4477880"/>
                <a:gd name="connsiteY4" fmla="*/ 667169 h 1548983"/>
                <a:gd name="connsiteX5" fmla="*/ 912745 w 4477880"/>
                <a:gd name="connsiteY5" fmla="*/ 1252827 h 1548983"/>
                <a:gd name="connsiteX6" fmla="*/ 0 w 4477880"/>
                <a:gd name="connsiteY6" fmla="*/ 1548983 h 1548983"/>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248060 w 4477880"/>
                <a:gd name="connsiteY4" fmla="*/ 536052 h 1548983"/>
                <a:gd name="connsiteX5" fmla="*/ 4477880 w 4477880"/>
                <a:gd name="connsiteY5" fmla="*/ 667169 h 1548983"/>
                <a:gd name="connsiteX6" fmla="*/ 912745 w 4477880"/>
                <a:gd name="connsiteY6" fmla="*/ 1252827 h 1548983"/>
                <a:gd name="connsiteX7" fmla="*/ 0 w 4477880"/>
                <a:gd name="connsiteY7" fmla="*/ 1548983 h 1548983"/>
                <a:gd name="connsiteX0" fmla="*/ 0 w 4626342"/>
                <a:gd name="connsiteY0" fmla="*/ 1548983 h 1548983"/>
                <a:gd name="connsiteX1" fmla="*/ 336396 w 4626342"/>
                <a:gd name="connsiteY1" fmla="*/ 1316397 h 1548983"/>
                <a:gd name="connsiteX2" fmla="*/ 1051440 w 4626342"/>
                <a:gd name="connsiteY2" fmla="*/ 998106 h 1548983"/>
                <a:gd name="connsiteX3" fmla="*/ 3363401 w 4626342"/>
                <a:gd name="connsiteY3" fmla="*/ 0 h 1548983"/>
                <a:gd name="connsiteX4" fmla="*/ 4626342 w 4626342"/>
                <a:gd name="connsiteY4" fmla="*/ 600383 h 1548983"/>
                <a:gd name="connsiteX5" fmla="*/ 4477880 w 4626342"/>
                <a:gd name="connsiteY5" fmla="*/ 667169 h 1548983"/>
                <a:gd name="connsiteX6" fmla="*/ 912745 w 4626342"/>
                <a:gd name="connsiteY6" fmla="*/ 1252827 h 1548983"/>
                <a:gd name="connsiteX7" fmla="*/ 0 w 4626342"/>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632544 w 4632544"/>
                <a:gd name="connsiteY4" fmla="*/ 459659 h 1548983"/>
                <a:gd name="connsiteX5" fmla="*/ 4477880 w 4632544"/>
                <a:gd name="connsiteY5" fmla="*/ 667169 h 1548983"/>
                <a:gd name="connsiteX6" fmla="*/ 912745 w 4632544"/>
                <a:gd name="connsiteY6" fmla="*/ 1252827 h 1548983"/>
                <a:gd name="connsiteX7" fmla="*/ 0 w 4632544"/>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322476 w 4632544"/>
                <a:gd name="connsiteY4" fmla="*/ 343059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415496 w 4632544"/>
                <a:gd name="connsiteY4" fmla="*/ 250583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888384 w 4632544"/>
                <a:gd name="connsiteY4" fmla="*/ 133983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993807 w 4632544"/>
                <a:gd name="connsiteY4" fmla="*/ 49548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665136 w 4632544"/>
                <a:gd name="connsiteY4" fmla="*/ 25425 h 1548983"/>
                <a:gd name="connsiteX5" fmla="*/ 3993807 w 4632544"/>
                <a:gd name="connsiteY5" fmla="*/ 49548 h 1548983"/>
                <a:gd name="connsiteX6" fmla="*/ 4415496 w 4632544"/>
                <a:gd name="connsiteY6" fmla="*/ 250583 h 1548983"/>
                <a:gd name="connsiteX7" fmla="*/ 4632544 w 4632544"/>
                <a:gd name="connsiteY7" fmla="*/ 459659 h 1548983"/>
                <a:gd name="connsiteX8" fmla="*/ 4477880 w 4632544"/>
                <a:gd name="connsiteY8" fmla="*/ 667169 h 1548983"/>
                <a:gd name="connsiteX9" fmla="*/ 912745 w 4632544"/>
                <a:gd name="connsiteY9" fmla="*/ 1252827 h 1548983"/>
                <a:gd name="connsiteX10" fmla="*/ 0 w 4632544"/>
                <a:gd name="connsiteY10" fmla="*/ 1548983 h 1548983"/>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477880 w 4632544"/>
                <a:gd name="connsiteY8" fmla="*/ 694013 h 1575827"/>
                <a:gd name="connsiteX9" fmla="*/ 912745 w 4632544"/>
                <a:gd name="connsiteY9" fmla="*/ 1279671 h 1575827"/>
                <a:gd name="connsiteX10" fmla="*/ 0 w 4632544"/>
                <a:gd name="connsiteY10" fmla="*/ 1575827 h 1575827"/>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551926 w 4632544"/>
                <a:gd name="connsiteY8" fmla="*/ 574958 h 1575827"/>
                <a:gd name="connsiteX9" fmla="*/ 4477880 w 4632544"/>
                <a:gd name="connsiteY9" fmla="*/ 694013 h 1575827"/>
                <a:gd name="connsiteX10" fmla="*/ 912745 w 4632544"/>
                <a:gd name="connsiteY10" fmla="*/ 1279671 h 1575827"/>
                <a:gd name="connsiteX11" fmla="*/ 0 w 4632544"/>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415496 w 4644946"/>
                <a:gd name="connsiteY6" fmla="*/ 277427 h 1575827"/>
                <a:gd name="connsiteX7" fmla="*/ 4632544 w 4644946"/>
                <a:gd name="connsiteY7" fmla="*/ 486503 h 1575827"/>
                <a:gd name="connsiteX8" fmla="*/ 4644946 w 4644946"/>
                <a:gd name="connsiteY8" fmla="*/ 611144 h 1575827"/>
                <a:gd name="connsiteX9" fmla="*/ 4477880 w 4644946"/>
                <a:gd name="connsiteY9" fmla="*/ 694013 h 1575827"/>
                <a:gd name="connsiteX10" fmla="*/ 912745 w 4644946"/>
                <a:gd name="connsiteY10" fmla="*/ 1279671 h 1575827"/>
                <a:gd name="connsiteX11" fmla="*/ 0 w 4644946"/>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80930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17054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415496 w 4732491"/>
                <a:gd name="connsiteY7" fmla="*/ 277427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53828 w 4732491"/>
                <a:gd name="connsiteY5" fmla="*/ 8503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48983 h 1548983"/>
                <a:gd name="connsiteX1" fmla="*/ 336396 w 4732491"/>
                <a:gd name="connsiteY1" fmla="*/ 1316397 h 1548983"/>
                <a:gd name="connsiteX2" fmla="*/ 1051440 w 4732491"/>
                <a:gd name="connsiteY2" fmla="*/ 998106 h 1548983"/>
                <a:gd name="connsiteX3" fmla="*/ 3363401 w 4732491"/>
                <a:gd name="connsiteY3" fmla="*/ 0 h 1548983"/>
                <a:gd name="connsiteX4" fmla="*/ 3716133 w 4732491"/>
                <a:gd name="connsiteY4" fmla="*/ 42277 h 1548983"/>
                <a:gd name="connsiteX5" fmla="*/ 3953828 w 4732491"/>
                <a:gd name="connsiteY5" fmla="*/ 58188 h 1548983"/>
                <a:gd name="connsiteX6" fmla="*/ 4237044 w 4732491"/>
                <a:gd name="connsiteY6" fmla="*/ 120124 h 1548983"/>
                <a:gd name="connsiteX7" fmla="*/ 4528769 w 4732491"/>
                <a:gd name="connsiteY7" fmla="*/ 216022 h 1548983"/>
                <a:gd name="connsiteX8" fmla="*/ 4732491 w 4732491"/>
                <a:gd name="connsiteY8" fmla="*/ 338696 h 1548983"/>
                <a:gd name="connsiteX9" fmla="*/ 4644946 w 4732491"/>
                <a:gd name="connsiteY9" fmla="*/ 584300 h 1548983"/>
                <a:gd name="connsiteX10" fmla="*/ 4477880 w 4732491"/>
                <a:gd name="connsiteY10" fmla="*/ 667169 h 1548983"/>
                <a:gd name="connsiteX11" fmla="*/ 912745 w 4732491"/>
                <a:gd name="connsiteY11" fmla="*/ 1252827 h 1548983"/>
                <a:gd name="connsiteX12" fmla="*/ 0 w 4732491"/>
                <a:gd name="connsiteY12" fmla="*/ 1548983 h 1548983"/>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644946 w 4732491"/>
                <a:gd name="connsiteY9" fmla="*/ 542023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531185 w 4732491"/>
                <a:gd name="connsiteY10" fmla="*/ 460728 h 1506706"/>
                <a:gd name="connsiteX11" fmla="*/ 912745 w 4732491"/>
                <a:gd name="connsiteY11" fmla="*/ 1210550 h 1506706"/>
                <a:gd name="connsiteX12" fmla="*/ 0 w 4732491"/>
                <a:gd name="connsiteY12" fmla="*/ 1506706 h 15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2491" h="1506706">
                  <a:moveTo>
                    <a:pt x="0" y="1506706"/>
                  </a:moveTo>
                  <a:lnTo>
                    <a:pt x="336396" y="1274120"/>
                  </a:lnTo>
                  <a:lnTo>
                    <a:pt x="1051440" y="955829"/>
                  </a:lnTo>
                  <a:lnTo>
                    <a:pt x="3376727" y="26844"/>
                  </a:lnTo>
                  <a:lnTo>
                    <a:pt x="3716133" y="0"/>
                  </a:lnTo>
                  <a:lnTo>
                    <a:pt x="3953828" y="15911"/>
                  </a:lnTo>
                  <a:lnTo>
                    <a:pt x="4237044" y="77847"/>
                  </a:lnTo>
                  <a:lnTo>
                    <a:pt x="4528769" y="173745"/>
                  </a:lnTo>
                  <a:lnTo>
                    <a:pt x="4732491" y="296419"/>
                  </a:lnTo>
                  <a:lnTo>
                    <a:pt x="4724903" y="377859"/>
                  </a:lnTo>
                  <a:lnTo>
                    <a:pt x="4531185" y="460728"/>
                  </a:lnTo>
                  <a:lnTo>
                    <a:pt x="912745" y="1210550"/>
                  </a:lnTo>
                  <a:lnTo>
                    <a:pt x="0" y="1506706"/>
                  </a:lnTo>
                  <a:close/>
                </a:path>
              </a:pathLst>
            </a:custGeom>
            <a:solidFill>
              <a:sysClr val="window" lastClr="FFFFFF">
                <a:lumMod val="85000"/>
                <a:alpha val="60000"/>
              </a:sysClr>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587340BD-D1DB-4BFE-9236-39B9A13B5A95}"/>
                </a:ext>
              </a:extLst>
            </p:cNvPr>
            <p:cNvSpPr/>
            <p:nvPr/>
          </p:nvSpPr>
          <p:spPr>
            <a:xfrm rot="811797">
              <a:off x="6997454" y="1545178"/>
              <a:ext cx="2276421" cy="923517"/>
            </a:xfrm>
            <a:prstGeom prst="ellipse">
              <a:avLst/>
            </a:prstGeom>
            <a:solidFill>
              <a:sysClr val="window" lastClr="FFFFFF">
                <a:lumMod val="85000"/>
                <a:alpha val="0"/>
              </a:sysClr>
            </a:solidFill>
            <a:ln w="12700" cap="flat" cmpd="sng" algn="ctr">
              <a:solidFill>
                <a:sysClr val="window" lastClr="FFFFFF">
                  <a:lumMod val="65000"/>
                </a:sys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1" name="Straight Connector 230">
              <a:extLst>
                <a:ext uri="{FF2B5EF4-FFF2-40B4-BE49-F238E27FC236}">
                  <a16:creationId xmlns:a16="http://schemas.microsoft.com/office/drawing/2014/main" id="{22CA6EE7-3517-4AB8-821E-F8F67126E272}"/>
                </a:ext>
              </a:extLst>
            </p:cNvPr>
            <p:cNvCxnSpPr>
              <a:cxnSpLocks/>
              <a:stCxn id="230" idx="2"/>
            </p:cNvCxnSpPr>
            <p:nvPr/>
          </p:nvCxnSpPr>
          <p:spPr>
            <a:xfrm>
              <a:off x="7029042" y="1740649"/>
              <a:ext cx="2105230" cy="632900"/>
            </a:xfrm>
            <a:prstGeom prst="line">
              <a:avLst/>
            </a:prstGeom>
            <a:noFill/>
            <a:ln w="12700" cap="flat" cmpd="sng" algn="ctr">
              <a:solidFill>
                <a:sysClr val="windowText" lastClr="000000">
                  <a:lumMod val="50000"/>
                  <a:lumOff val="50000"/>
                </a:sysClr>
              </a:solidFill>
              <a:prstDash val="lgDash"/>
              <a:miter lim="800000"/>
            </a:ln>
            <a:effectLst/>
          </p:spPr>
        </p:cxnSp>
        <p:sp>
          <p:nvSpPr>
            <p:cNvPr id="232" name="Freeform: Shape 231">
              <a:extLst>
                <a:ext uri="{FF2B5EF4-FFF2-40B4-BE49-F238E27FC236}">
                  <a16:creationId xmlns:a16="http://schemas.microsoft.com/office/drawing/2014/main" id="{4469DEB4-6EAE-40C2-ADEF-1DF77A646B73}"/>
                </a:ext>
              </a:extLst>
            </p:cNvPr>
            <p:cNvSpPr/>
            <p:nvPr/>
          </p:nvSpPr>
          <p:spPr>
            <a:xfrm>
              <a:off x="2335575" y="1246078"/>
              <a:ext cx="7396186" cy="3656428"/>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6186" h="3656428">
                  <a:moveTo>
                    <a:pt x="0" y="3656428"/>
                  </a:moveTo>
                  <a:cubicBezTo>
                    <a:pt x="287356" y="3401204"/>
                    <a:pt x="574713" y="3145980"/>
                    <a:pt x="980501" y="2907281"/>
                  </a:cubicBezTo>
                  <a:cubicBezTo>
                    <a:pt x="1386289" y="2668582"/>
                    <a:pt x="1950201" y="2444475"/>
                    <a:pt x="2434728" y="2224235"/>
                  </a:cubicBezTo>
                  <a:cubicBezTo>
                    <a:pt x="2919255" y="2003995"/>
                    <a:pt x="3335961" y="1826065"/>
                    <a:pt x="3887664" y="1585843"/>
                  </a:cubicBezTo>
                  <a:lnTo>
                    <a:pt x="5744945" y="782901"/>
                  </a:lnTo>
                  <a:lnTo>
                    <a:pt x="7396186" y="0"/>
                  </a:lnTo>
                </a:path>
              </a:pathLst>
            </a:custGeom>
            <a:noFill/>
            <a:ln w="38100" cap="flat" cmpd="sng" algn="ctr">
              <a:solidFill>
                <a:srgbClr val="FF0000"/>
              </a:solidFill>
              <a:prstDash val="solid"/>
              <a:miter lim="800000"/>
              <a:tailEnd type="arrow"/>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3" name="Straight Connector 232">
              <a:extLst>
                <a:ext uri="{FF2B5EF4-FFF2-40B4-BE49-F238E27FC236}">
                  <a16:creationId xmlns:a16="http://schemas.microsoft.com/office/drawing/2014/main" id="{81E3B864-F0CD-422E-B313-EB59D10E6FB7}"/>
                </a:ext>
              </a:extLst>
            </p:cNvPr>
            <p:cNvCxnSpPr>
              <a:cxnSpLocks/>
            </p:cNvCxnSpPr>
            <p:nvPr/>
          </p:nvCxnSpPr>
          <p:spPr>
            <a:xfrm flipV="1">
              <a:off x="8032732" y="1495173"/>
              <a:ext cx="0" cy="960120"/>
            </a:xfrm>
            <a:prstGeom prst="line">
              <a:avLst/>
            </a:prstGeom>
            <a:noFill/>
            <a:ln w="12700" cap="flat" cmpd="sng" algn="ctr">
              <a:solidFill>
                <a:sysClr val="window" lastClr="FFFFFF">
                  <a:lumMod val="50000"/>
                </a:sysClr>
              </a:solidFill>
              <a:prstDash val="dash"/>
              <a:miter lim="800000"/>
            </a:ln>
            <a:effectLst/>
          </p:spPr>
        </p:cxnSp>
        <p:sp>
          <p:nvSpPr>
            <p:cNvPr id="234" name="Oval 233">
              <a:extLst>
                <a:ext uri="{FF2B5EF4-FFF2-40B4-BE49-F238E27FC236}">
                  <a16:creationId xmlns:a16="http://schemas.microsoft.com/office/drawing/2014/main" id="{F61159C8-2810-4278-952F-A48F87A4A55C}"/>
                </a:ext>
              </a:extLst>
            </p:cNvPr>
            <p:cNvSpPr/>
            <p:nvPr/>
          </p:nvSpPr>
          <p:spPr>
            <a:xfrm rot="821336">
              <a:off x="4297174" y="3285217"/>
              <a:ext cx="931028" cy="443861"/>
            </a:xfrm>
            <a:prstGeom prst="ellipse">
              <a:avLst/>
            </a:prstGeom>
            <a:solidFill>
              <a:sysClr val="window" lastClr="FFFFFF">
                <a:lumMod val="85000"/>
                <a:alpha val="72000"/>
              </a:sysClr>
            </a:solidFill>
            <a:ln w="12700" cap="flat" cmpd="sng" algn="ctr">
              <a:solidFill>
                <a:sysClr val="window" lastClr="FFFFFF">
                  <a:lumMod val="50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5" name="Straight Connector 234">
              <a:extLst>
                <a:ext uri="{FF2B5EF4-FFF2-40B4-BE49-F238E27FC236}">
                  <a16:creationId xmlns:a16="http://schemas.microsoft.com/office/drawing/2014/main" id="{53777FA1-9DDB-4E1E-9D71-BF84DCD0BCB4}"/>
                </a:ext>
              </a:extLst>
            </p:cNvPr>
            <p:cNvCxnSpPr>
              <a:cxnSpLocks/>
            </p:cNvCxnSpPr>
            <p:nvPr/>
          </p:nvCxnSpPr>
          <p:spPr>
            <a:xfrm>
              <a:off x="4362515" y="3302224"/>
              <a:ext cx="741608" cy="431989"/>
            </a:xfrm>
            <a:prstGeom prst="line">
              <a:avLst/>
            </a:prstGeom>
            <a:noFill/>
            <a:ln w="12700" cap="flat" cmpd="sng" algn="ctr">
              <a:solidFill>
                <a:sysClr val="windowText" lastClr="000000">
                  <a:lumMod val="50000"/>
                  <a:lumOff val="50000"/>
                </a:sysClr>
              </a:solidFill>
              <a:prstDash val="dash"/>
              <a:miter lim="800000"/>
            </a:ln>
            <a:effectLst/>
          </p:spPr>
        </p:cxnSp>
        <p:sp>
          <p:nvSpPr>
            <p:cNvPr id="236" name="TextBox 235">
              <a:extLst>
                <a:ext uri="{FF2B5EF4-FFF2-40B4-BE49-F238E27FC236}">
                  <a16:creationId xmlns:a16="http://schemas.microsoft.com/office/drawing/2014/main" id="{8126E756-B7E2-4573-997B-B761C344C7A7}"/>
                </a:ext>
              </a:extLst>
            </p:cNvPr>
            <p:cNvSpPr txBox="1"/>
            <p:nvPr/>
          </p:nvSpPr>
          <p:spPr>
            <a:xfrm>
              <a:off x="1733986" y="540994"/>
              <a:ext cx="276037" cy="369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z</a:t>
              </a:r>
            </a:p>
          </p:txBody>
        </p:sp>
        <p:sp>
          <p:nvSpPr>
            <p:cNvPr id="237" name="TextBox 236">
              <a:extLst>
                <a:ext uri="{FF2B5EF4-FFF2-40B4-BE49-F238E27FC236}">
                  <a16:creationId xmlns:a16="http://schemas.microsoft.com/office/drawing/2014/main" id="{685BD910-BA8D-4698-949B-7C21E44BE627}"/>
                </a:ext>
              </a:extLst>
            </p:cNvPr>
            <p:cNvSpPr txBox="1"/>
            <p:nvPr/>
          </p:nvSpPr>
          <p:spPr>
            <a:xfrm>
              <a:off x="2557" y="3819131"/>
              <a:ext cx="457177" cy="369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y</a:t>
              </a:r>
            </a:p>
          </p:txBody>
        </p:sp>
        <p:sp>
          <p:nvSpPr>
            <p:cNvPr id="238" name="TextBox 237">
              <a:extLst>
                <a:ext uri="{FF2B5EF4-FFF2-40B4-BE49-F238E27FC236}">
                  <a16:creationId xmlns:a16="http://schemas.microsoft.com/office/drawing/2014/main" id="{5169FBD0-00BD-4295-90DC-1182CD33B5F9}"/>
                </a:ext>
              </a:extLst>
            </p:cNvPr>
            <p:cNvSpPr txBox="1"/>
            <p:nvPr/>
          </p:nvSpPr>
          <p:spPr>
            <a:xfrm>
              <a:off x="3516409" y="5714166"/>
              <a:ext cx="412292" cy="369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y</a:t>
              </a:r>
            </a:p>
          </p:txBody>
        </p:sp>
        <p:sp>
          <p:nvSpPr>
            <p:cNvPr id="239" name="TextBox 238">
              <a:extLst>
                <a:ext uri="{FF2B5EF4-FFF2-40B4-BE49-F238E27FC236}">
                  <a16:creationId xmlns:a16="http://schemas.microsoft.com/office/drawing/2014/main" id="{EA22F6EF-46A9-44A9-A6D7-64A8D4EE94B6}"/>
                </a:ext>
              </a:extLst>
            </p:cNvPr>
            <p:cNvSpPr txBox="1"/>
            <p:nvPr/>
          </p:nvSpPr>
          <p:spPr>
            <a:xfrm>
              <a:off x="9821722" y="36506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x</a:t>
              </a:r>
            </a:p>
          </p:txBody>
        </p:sp>
        <p:grpSp>
          <p:nvGrpSpPr>
            <p:cNvPr id="240" name="Group 239">
              <a:extLst>
                <a:ext uri="{FF2B5EF4-FFF2-40B4-BE49-F238E27FC236}">
                  <a16:creationId xmlns:a16="http://schemas.microsoft.com/office/drawing/2014/main" id="{1EC8AB3A-0947-4802-9286-79C2541EDFBD}"/>
                </a:ext>
              </a:extLst>
            </p:cNvPr>
            <p:cNvGrpSpPr/>
            <p:nvPr/>
          </p:nvGrpSpPr>
          <p:grpSpPr>
            <a:xfrm>
              <a:off x="5834047" y="2569829"/>
              <a:ext cx="695418" cy="731257"/>
              <a:chOff x="5834047" y="2569829"/>
              <a:chExt cx="695418" cy="731257"/>
            </a:xfrm>
          </p:grpSpPr>
          <p:sp>
            <p:nvSpPr>
              <p:cNvPr id="291" name="Oval 290">
                <a:extLst>
                  <a:ext uri="{FF2B5EF4-FFF2-40B4-BE49-F238E27FC236}">
                    <a16:creationId xmlns:a16="http://schemas.microsoft.com/office/drawing/2014/main" id="{E36E20DB-F932-46C2-8CCC-DEC0B4A05A81}"/>
                  </a:ext>
                </a:extLst>
              </p:cNvPr>
              <p:cNvSpPr/>
              <p:nvPr/>
            </p:nvSpPr>
            <p:spPr>
              <a:xfrm>
                <a:off x="6054818" y="2616483"/>
                <a:ext cx="182880" cy="182880"/>
              </a:xfrm>
              <a:prstGeom prst="ellipse">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2" name="Oval 291">
                <a:extLst>
                  <a:ext uri="{FF2B5EF4-FFF2-40B4-BE49-F238E27FC236}">
                    <a16:creationId xmlns:a16="http://schemas.microsoft.com/office/drawing/2014/main" id="{EA5D7C32-6B5B-4DC1-B41D-C5B30A3B487D}"/>
                  </a:ext>
                </a:extLst>
              </p:cNvPr>
              <p:cNvSpPr/>
              <p:nvPr/>
            </p:nvSpPr>
            <p:spPr>
              <a:xfrm>
                <a:off x="5834047" y="2569829"/>
                <a:ext cx="182880" cy="18288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3" name="Oval 292">
                <a:extLst>
                  <a:ext uri="{FF2B5EF4-FFF2-40B4-BE49-F238E27FC236}">
                    <a16:creationId xmlns:a16="http://schemas.microsoft.com/office/drawing/2014/main" id="{4C2F6AD7-0DB4-4E83-B759-FFCBB76595CB}"/>
                  </a:ext>
                </a:extLst>
              </p:cNvPr>
              <p:cNvSpPr/>
              <p:nvPr/>
            </p:nvSpPr>
            <p:spPr>
              <a:xfrm>
                <a:off x="6298582" y="2670453"/>
                <a:ext cx="182880" cy="18288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4" name="Oval 293">
                <a:extLst>
                  <a:ext uri="{FF2B5EF4-FFF2-40B4-BE49-F238E27FC236}">
                    <a16:creationId xmlns:a16="http://schemas.microsoft.com/office/drawing/2014/main" id="{883DB136-FCDE-4556-BFEC-38B350386A61}"/>
                  </a:ext>
                </a:extLst>
              </p:cNvPr>
              <p:cNvSpPr/>
              <p:nvPr/>
            </p:nvSpPr>
            <p:spPr>
              <a:xfrm>
                <a:off x="5873450" y="2929489"/>
                <a:ext cx="182880" cy="182880"/>
              </a:xfrm>
              <a:prstGeom prst="ellipse">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5" name="Oval 294">
                <a:extLst>
                  <a:ext uri="{FF2B5EF4-FFF2-40B4-BE49-F238E27FC236}">
                    <a16:creationId xmlns:a16="http://schemas.microsoft.com/office/drawing/2014/main" id="{50F94A14-5AE5-4FEF-BEE7-2639EDF5F331}"/>
                  </a:ext>
                </a:extLst>
              </p:cNvPr>
              <p:cNvSpPr/>
              <p:nvPr/>
            </p:nvSpPr>
            <p:spPr>
              <a:xfrm>
                <a:off x="6346585" y="3118206"/>
                <a:ext cx="182880" cy="182880"/>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6" name="Oval 295">
                <a:extLst>
                  <a:ext uri="{FF2B5EF4-FFF2-40B4-BE49-F238E27FC236}">
                    <a16:creationId xmlns:a16="http://schemas.microsoft.com/office/drawing/2014/main" id="{FA671F67-771C-4FEA-BEBE-74838EEDAAE2}"/>
                  </a:ext>
                </a:extLst>
              </p:cNvPr>
              <p:cNvSpPr/>
              <p:nvPr/>
            </p:nvSpPr>
            <p:spPr>
              <a:xfrm>
                <a:off x="6187315" y="2938328"/>
                <a:ext cx="182880" cy="182880"/>
              </a:xfrm>
              <a:prstGeom prst="ellipse">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1" name="Group 240">
              <a:extLst>
                <a:ext uri="{FF2B5EF4-FFF2-40B4-BE49-F238E27FC236}">
                  <a16:creationId xmlns:a16="http://schemas.microsoft.com/office/drawing/2014/main" id="{980E33F9-F5BC-4FDB-8615-E2A18C6E3873}"/>
                </a:ext>
              </a:extLst>
            </p:cNvPr>
            <p:cNvGrpSpPr/>
            <p:nvPr/>
          </p:nvGrpSpPr>
          <p:grpSpPr>
            <a:xfrm>
              <a:off x="6380570" y="2123670"/>
              <a:ext cx="1016974" cy="855459"/>
              <a:chOff x="6380570" y="2123670"/>
              <a:chExt cx="1016974" cy="855459"/>
            </a:xfrm>
          </p:grpSpPr>
          <p:sp>
            <p:nvSpPr>
              <p:cNvPr id="285" name="Oval 284">
                <a:extLst>
                  <a:ext uri="{FF2B5EF4-FFF2-40B4-BE49-F238E27FC236}">
                    <a16:creationId xmlns:a16="http://schemas.microsoft.com/office/drawing/2014/main" id="{58945AF6-E704-4CD3-BD39-7A1072176898}"/>
                  </a:ext>
                </a:extLst>
              </p:cNvPr>
              <p:cNvSpPr/>
              <p:nvPr/>
            </p:nvSpPr>
            <p:spPr>
              <a:xfrm>
                <a:off x="6886187" y="2125853"/>
                <a:ext cx="182880" cy="182880"/>
              </a:xfrm>
              <a:prstGeom prst="ellipse">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6" name="Oval 285">
                <a:extLst>
                  <a:ext uri="{FF2B5EF4-FFF2-40B4-BE49-F238E27FC236}">
                    <a16:creationId xmlns:a16="http://schemas.microsoft.com/office/drawing/2014/main" id="{864C26E0-CC38-4ADC-B0F7-0937EA037D60}"/>
                  </a:ext>
                </a:extLst>
              </p:cNvPr>
              <p:cNvSpPr/>
              <p:nvPr/>
            </p:nvSpPr>
            <p:spPr>
              <a:xfrm>
                <a:off x="6380570" y="2123670"/>
                <a:ext cx="182880" cy="18288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7" name="Oval 286">
                <a:extLst>
                  <a:ext uri="{FF2B5EF4-FFF2-40B4-BE49-F238E27FC236}">
                    <a16:creationId xmlns:a16="http://schemas.microsoft.com/office/drawing/2014/main" id="{F267AA90-5ACE-468F-A287-ED0F826FC808}"/>
                  </a:ext>
                </a:extLst>
              </p:cNvPr>
              <p:cNvSpPr/>
              <p:nvPr/>
            </p:nvSpPr>
            <p:spPr>
              <a:xfrm>
                <a:off x="7214664" y="2516920"/>
                <a:ext cx="182880" cy="182880"/>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8" name="Oval 287">
                <a:extLst>
                  <a:ext uri="{FF2B5EF4-FFF2-40B4-BE49-F238E27FC236}">
                    <a16:creationId xmlns:a16="http://schemas.microsoft.com/office/drawing/2014/main" id="{C2EE1FA1-7565-4C25-B37A-F4362364B7D6}"/>
                  </a:ext>
                </a:extLst>
              </p:cNvPr>
              <p:cNvSpPr/>
              <p:nvPr/>
            </p:nvSpPr>
            <p:spPr>
              <a:xfrm>
                <a:off x="6652339" y="2305827"/>
                <a:ext cx="182880" cy="18288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9" name="Oval 288">
                <a:extLst>
                  <a:ext uri="{FF2B5EF4-FFF2-40B4-BE49-F238E27FC236}">
                    <a16:creationId xmlns:a16="http://schemas.microsoft.com/office/drawing/2014/main" id="{984F5037-8F37-4A44-927D-261F90854262}"/>
                  </a:ext>
                </a:extLst>
              </p:cNvPr>
              <p:cNvSpPr/>
              <p:nvPr/>
            </p:nvSpPr>
            <p:spPr>
              <a:xfrm>
                <a:off x="7106053" y="2796249"/>
                <a:ext cx="182880" cy="182880"/>
              </a:xfrm>
              <a:prstGeom prst="ellipse">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0" name="Oval 289">
                <a:extLst>
                  <a:ext uri="{FF2B5EF4-FFF2-40B4-BE49-F238E27FC236}">
                    <a16:creationId xmlns:a16="http://schemas.microsoft.com/office/drawing/2014/main" id="{6F23EEBE-3AA7-4F8F-A8EA-164BD9EE2703}"/>
                  </a:ext>
                </a:extLst>
              </p:cNvPr>
              <p:cNvSpPr/>
              <p:nvPr/>
            </p:nvSpPr>
            <p:spPr>
              <a:xfrm>
                <a:off x="6816352" y="2615524"/>
                <a:ext cx="182880" cy="182880"/>
              </a:xfrm>
              <a:prstGeom prst="ellipse">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2" name="Group 241">
              <a:extLst>
                <a:ext uri="{FF2B5EF4-FFF2-40B4-BE49-F238E27FC236}">
                  <a16:creationId xmlns:a16="http://schemas.microsoft.com/office/drawing/2014/main" id="{2994BF05-EB98-46A2-BE91-73BAC61FFEF7}"/>
                </a:ext>
              </a:extLst>
            </p:cNvPr>
            <p:cNvGrpSpPr/>
            <p:nvPr/>
          </p:nvGrpSpPr>
          <p:grpSpPr>
            <a:xfrm>
              <a:off x="7113457" y="1634931"/>
              <a:ext cx="1610206" cy="883977"/>
              <a:chOff x="7113457" y="1634931"/>
              <a:chExt cx="1610206" cy="883977"/>
            </a:xfrm>
          </p:grpSpPr>
          <p:sp>
            <p:nvSpPr>
              <p:cNvPr id="279" name="Oval 278">
                <a:extLst>
                  <a:ext uri="{FF2B5EF4-FFF2-40B4-BE49-F238E27FC236}">
                    <a16:creationId xmlns:a16="http://schemas.microsoft.com/office/drawing/2014/main" id="{64FEACC4-1AA0-44E6-A72B-322F8DD6D171}"/>
                  </a:ext>
                </a:extLst>
              </p:cNvPr>
              <p:cNvSpPr/>
              <p:nvPr/>
            </p:nvSpPr>
            <p:spPr>
              <a:xfrm>
                <a:off x="7947509" y="1761662"/>
                <a:ext cx="182880" cy="18288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04E8552F-1A88-45C4-8448-E32D508B8D88}"/>
                  </a:ext>
                </a:extLst>
              </p:cNvPr>
              <p:cNvSpPr/>
              <p:nvPr/>
            </p:nvSpPr>
            <p:spPr>
              <a:xfrm>
                <a:off x="7579289" y="1634931"/>
                <a:ext cx="182880" cy="182880"/>
              </a:xfrm>
              <a:prstGeom prst="ellipse">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1" name="Oval 280">
                <a:extLst>
                  <a:ext uri="{FF2B5EF4-FFF2-40B4-BE49-F238E27FC236}">
                    <a16:creationId xmlns:a16="http://schemas.microsoft.com/office/drawing/2014/main" id="{700A9F5A-6DF5-4C37-A30B-8A1D9E40C11A}"/>
                  </a:ext>
                </a:extLst>
              </p:cNvPr>
              <p:cNvSpPr/>
              <p:nvPr/>
            </p:nvSpPr>
            <p:spPr>
              <a:xfrm>
                <a:off x="8540783" y="2060292"/>
                <a:ext cx="182880" cy="182880"/>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2" name="Oval 281">
                <a:extLst>
                  <a:ext uri="{FF2B5EF4-FFF2-40B4-BE49-F238E27FC236}">
                    <a16:creationId xmlns:a16="http://schemas.microsoft.com/office/drawing/2014/main" id="{0A45C58C-E7D0-41FE-8876-E76C3DC2FC48}"/>
                  </a:ext>
                </a:extLst>
              </p:cNvPr>
              <p:cNvSpPr/>
              <p:nvPr/>
            </p:nvSpPr>
            <p:spPr>
              <a:xfrm>
                <a:off x="7113457" y="1810548"/>
                <a:ext cx="182880" cy="18288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3" name="Oval 282">
                <a:extLst>
                  <a:ext uri="{FF2B5EF4-FFF2-40B4-BE49-F238E27FC236}">
                    <a16:creationId xmlns:a16="http://schemas.microsoft.com/office/drawing/2014/main" id="{BF729AAC-A9AF-4971-B0FF-602605423816}"/>
                  </a:ext>
                </a:extLst>
              </p:cNvPr>
              <p:cNvSpPr/>
              <p:nvPr/>
            </p:nvSpPr>
            <p:spPr>
              <a:xfrm>
                <a:off x="8374609" y="2336028"/>
                <a:ext cx="182880" cy="182880"/>
              </a:xfrm>
              <a:prstGeom prst="ellipse">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4" name="Oval 283">
                <a:extLst>
                  <a:ext uri="{FF2B5EF4-FFF2-40B4-BE49-F238E27FC236}">
                    <a16:creationId xmlns:a16="http://schemas.microsoft.com/office/drawing/2014/main" id="{B322E422-EF4E-407A-ACDF-6ED027099F48}"/>
                  </a:ext>
                </a:extLst>
              </p:cNvPr>
              <p:cNvSpPr/>
              <p:nvPr/>
            </p:nvSpPr>
            <p:spPr>
              <a:xfrm>
                <a:off x="7735943" y="2250628"/>
                <a:ext cx="182880" cy="182880"/>
              </a:xfrm>
              <a:prstGeom prst="ellipse">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3" name="Group 242">
              <a:extLst>
                <a:ext uri="{FF2B5EF4-FFF2-40B4-BE49-F238E27FC236}">
                  <a16:creationId xmlns:a16="http://schemas.microsoft.com/office/drawing/2014/main" id="{367A5DD4-6B2F-424F-91E3-354761E89247}"/>
                </a:ext>
              </a:extLst>
            </p:cNvPr>
            <p:cNvGrpSpPr/>
            <p:nvPr/>
          </p:nvGrpSpPr>
          <p:grpSpPr>
            <a:xfrm>
              <a:off x="4982217" y="2841067"/>
              <a:ext cx="611533" cy="724900"/>
              <a:chOff x="5818414" y="2476613"/>
              <a:chExt cx="611533" cy="724900"/>
            </a:xfrm>
          </p:grpSpPr>
          <p:sp>
            <p:nvSpPr>
              <p:cNvPr id="273" name="Oval 272">
                <a:extLst>
                  <a:ext uri="{FF2B5EF4-FFF2-40B4-BE49-F238E27FC236}">
                    <a16:creationId xmlns:a16="http://schemas.microsoft.com/office/drawing/2014/main" id="{5F7DC6AD-C46A-48D9-8327-BE74973B03CF}"/>
                  </a:ext>
                </a:extLst>
              </p:cNvPr>
              <p:cNvSpPr/>
              <p:nvPr/>
            </p:nvSpPr>
            <p:spPr>
              <a:xfrm>
                <a:off x="5986533" y="2476613"/>
                <a:ext cx="182880" cy="182880"/>
              </a:xfrm>
              <a:prstGeom prst="ellipse">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34EFD1C1-F9E3-4F39-8511-56BF62FAA1A8}"/>
                  </a:ext>
                </a:extLst>
              </p:cNvPr>
              <p:cNvSpPr/>
              <p:nvPr/>
            </p:nvSpPr>
            <p:spPr>
              <a:xfrm>
                <a:off x="5818414" y="2673941"/>
                <a:ext cx="182880" cy="18288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5" name="Oval 274">
                <a:extLst>
                  <a:ext uri="{FF2B5EF4-FFF2-40B4-BE49-F238E27FC236}">
                    <a16:creationId xmlns:a16="http://schemas.microsoft.com/office/drawing/2014/main" id="{02B9F296-931A-4156-9025-5B70A0F1A086}"/>
                  </a:ext>
                </a:extLst>
              </p:cNvPr>
              <p:cNvSpPr/>
              <p:nvPr/>
            </p:nvSpPr>
            <p:spPr>
              <a:xfrm>
                <a:off x="6230614" y="2493256"/>
                <a:ext cx="182880" cy="18288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6" name="Oval 275">
                <a:extLst>
                  <a:ext uri="{FF2B5EF4-FFF2-40B4-BE49-F238E27FC236}">
                    <a16:creationId xmlns:a16="http://schemas.microsoft.com/office/drawing/2014/main" id="{DCB903BF-D617-47ED-A737-8BF9E6F11AA5}"/>
                  </a:ext>
                </a:extLst>
              </p:cNvPr>
              <p:cNvSpPr/>
              <p:nvPr/>
            </p:nvSpPr>
            <p:spPr>
              <a:xfrm>
                <a:off x="6030890" y="3018633"/>
                <a:ext cx="182880" cy="182880"/>
              </a:xfrm>
              <a:prstGeom prst="ellipse">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14CB6C04-D41B-4321-8AD6-277E4CC962DB}"/>
                  </a:ext>
                </a:extLst>
              </p:cNvPr>
              <p:cNvSpPr/>
              <p:nvPr/>
            </p:nvSpPr>
            <p:spPr>
              <a:xfrm>
                <a:off x="6247067" y="3011326"/>
                <a:ext cx="182880" cy="182880"/>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8" name="Oval 277">
                <a:extLst>
                  <a:ext uri="{FF2B5EF4-FFF2-40B4-BE49-F238E27FC236}">
                    <a16:creationId xmlns:a16="http://schemas.microsoft.com/office/drawing/2014/main" id="{9C9CFA02-57E4-47CE-9115-4FE15DD83166}"/>
                  </a:ext>
                </a:extLst>
              </p:cNvPr>
              <p:cNvSpPr/>
              <p:nvPr/>
            </p:nvSpPr>
            <p:spPr>
              <a:xfrm>
                <a:off x="6196214" y="2721389"/>
                <a:ext cx="182880" cy="182880"/>
              </a:xfrm>
              <a:prstGeom prst="ellipse">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4" name="Group 243">
              <a:extLst>
                <a:ext uri="{FF2B5EF4-FFF2-40B4-BE49-F238E27FC236}">
                  <a16:creationId xmlns:a16="http://schemas.microsoft.com/office/drawing/2014/main" id="{79B6EC8C-55A2-48EE-BB56-8F5586B16E31}"/>
                </a:ext>
              </a:extLst>
            </p:cNvPr>
            <p:cNvGrpSpPr/>
            <p:nvPr/>
          </p:nvGrpSpPr>
          <p:grpSpPr>
            <a:xfrm>
              <a:off x="4174626" y="3254161"/>
              <a:ext cx="636337" cy="712894"/>
              <a:chOff x="4174626" y="3254161"/>
              <a:chExt cx="636337" cy="712894"/>
            </a:xfrm>
          </p:grpSpPr>
          <p:cxnSp>
            <p:nvCxnSpPr>
              <p:cNvPr id="266" name="Straight Connector 265">
                <a:extLst>
                  <a:ext uri="{FF2B5EF4-FFF2-40B4-BE49-F238E27FC236}">
                    <a16:creationId xmlns:a16="http://schemas.microsoft.com/office/drawing/2014/main" id="{8B308045-7818-4677-AFA8-2846FCBB17CA}"/>
                  </a:ext>
                </a:extLst>
              </p:cNvPr>
              <p:cNvCxnSpPr>
                <a:cxnSpLocks/>
              </p:cNvCxnSpPr>
              <p:nvPr/>
            </p:nvCxnSpPr>
            <p:spPr>
              <a:xfrm flipV="1">
                <a:off x="4719523" y="3283272"/>
                <a:ext cx="0" cy="431989"/>
              </a:xfrm>
              <a:prstGeom prst="line">
                <a:avLst/>
              </a:prstGeom>
              <a:noFill/>
              <a:ln w="12700" cap="flat" cmpd="sng" algn="ctr">
                <a:solidFill>
                  <a:sysClr val="window" lastClr="FFFFFF">
                    <a:lumMod val="50000"/>
                  </a:sysClr>
                </a:solidFill>
                <a:prstDash val="dash"/>
                <a:miter lim="800000"/>
              </a:ln>
              <a:effectLst/>
            </p:spPr>
          </p:cxnSp>
          <p:sp>
            <p:nvSpPr>
              <p:cNvPr id="267" name="Oval 266">
                <a:extLst>
                  <a:ext uri="{FF2B5EF4-FFF2-40B4-BE49-F238E27FC236}">
                    <a16:creationId xmlns:a16="http://schemas.microsoft.com/office/drawing/2014/main" id="{F69041A0-621F-4A5F-B5ED-21D52577DB9E}"/>
                  </a:ext>
                </a:extLst>
              </p:cNvPr>
              <p:cNvSpPr/>
              <p:nvPr/>
            </p:nvSpPr>
            <p:spPr>
              <a:xfrm>
                <a:off x="4386435" y="3254161"/>
                <a:ext cx="182880" cy="182880"/>
              </a:xfrm>
              <a:prstGeom prst="ellipse">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8" name="Oval 267">
                <a:extLst>
                  <a:ext uri="{FF2B5EF4-FFF2-40B4-BE49-F238E27FC236}">
                    <a16:creationId xmlns:a16="http://schemas.microsoft.com/office/drawing/2014/main" id="{A4137B06-53F8-43A2-B5A0-FDF19EA5F3AC}"/>
                  </a:ext>
                </a:extLst>
              </p:cNvPr>
              <p:cNvSpPr/>
              <p:nvPr/>
            </p:nvSpPr>
            <p:spPr>
              <a:xfrm>
                <a:off x="4174626" y="3376086"/>
                <a:ext cx="182880" cy="18288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9" name="Oval 268">
                <a:extLst>
                  <a:ext uri="{FF2B5EF4-FFF2-40B4-BE49-F238E27FC236}">
                    <a16:creationId xmlns:a16="http://schemas.microsoft.com/office/drawing/2014/main" id="{FB13D31D-E774-428C-AC08-4FB7C6864C23}"/>
                  </a:ext>
                </a:extLst>
              </p:cNvPr>
              <p:cNvSpPr/>
              <p:nvPr/>
            </p:nvSpPr>
            <p:spPr>
              <a:xfrm>
                <a:off x="4610742" y="3324186"/>
                <a:ext cx="182880" cy="18288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47DB38BB-E40C-4D64-B85A-C0A95FEA9B15}"/>
                  </a:ext>
                </a:extLst>
              </p:cNvPr>
              <p:cNvSpPr/>
              <p:nvPr/>
            </p:nvSpPr>
            <p:spPr>
              <a:xfrm>
                <a:off x="4260406" y="3784175"/>
                <a:ext cx="182880" cy="182880"/>
              </a:xfrm>
              <a:prstGeom prst="ellipse">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82249CFE-7CF6-4B84-A103-FA8ABF6A862A}"/>
                  </a:ext>
                </a:extLst>
              </p:cNvPr>
              <p:cNvSpPr/>
              <p:nvPr/>
            </p:nvSpPr>
            <p:spPr>
              <a:xfrm>
                <a:off x="4628083" y="3628611"/>
                <a:ext cx="182880" cy="182880"/>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2" name="Oval 271">
                <a:extLst>
                  <a:ext uri="{FF2B5EF4-FFF2-40B4-BE49-F238E27FC236}">
                    <a16:creationId xmlns:a16="http://schemas.microsoft.com/office/drawing/2014/main" id="{4518C4BD-8E62-41A7-9E34-CDDBFCFD1BBF}"/>
                  </a:ext>
                </a:extLst>
              </p:cNvPr>
              <p:cNvSpPr/>
              <p:nvPr/>
            </p:nvSpPr>
            <p:spPr>
              <a:xfrm>
                <a:off x="4418762" y="3605845"/>
                <a:ext cx="182880" cy="182880"/>
              </a:xfrm>
              <a:prstGeom prst="ellipse">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5" name="Group 244">
              <a:extLst>
                <a:ext uri="{FF2B5EF4-FFF2-40B4-BE49-F238E27FC236}">
                  <a16:creationId xmlns:a16="http://schemas.microsoft.com/office/drawing/2014/main" id="{DFBC3EB0-DB11-4647-8D3A-40848A46D4F3}"/>
                </a:ext>
              </a:extLst>
            </p:cNvPr>
            <p:cNvGrpSpPr/>
            <p:nvPr/>
          </p:nvGrpSpPr>
          <p:grpSpPr>
            <a:xfrm>
              <a:off x="3423853" y="3552185"/>
              <a:ext cx="604732" cy="644826"/>
              <a:chOff x="3423853" y="3552185"/>
              <a:chExt cx="604732" cy="644826"/>
            </a:xfrm>
          </p:grpSpPr>
          <p:sp>
            <p:nvSpPr>
              <p:cNvPr id="260" name="Oval 259">
                <a:extLst>
                  <a:ext uri="{FF2B5EF4-FFF2-40B4-BE49-F238E27FC236}">
                    <a16:creationId xmlns:a16="http://schemas.microsoft.com/office/drawing/2014/main" id="{A12A05C8-C9C3-43BE-B87A-B28C2F85F0CB}"/>
                  </a:ext>
                </a:extLst>
              </p:cNvPr>
              <p:cNvSpPr/>
              <p:nvPr/>
            </p:nvSpPr>
            <p:spPr>
              <a:xfrm>
                <a:off x="3618461" y="3771632"/>
                <a:ext cx="182880" cy="182880"/>
              </a:xfrm>
              <a:prstGeom prst="ellipse">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1D612729-128A-440E-9BA7-5E82CD81C437}"/>
                  </a:ext>
                </a:extLst>
              </p:cNvPr>
              <p:cNvSpPr/>
              <p:nvPr/>
            </p:nvSpPr>
            <p:spPr>
              <a:xfrm>
                <a:off x="3423853" y="3780837"/>
                <a:ext cx="182880" cy="18288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88E4B05A-188F-4DC4-9C4B-73A38FFED9EB}"/>
                  </a:ext>
                </a:extLst>
              </p:cNvPr>
              <p:cNvSpPr/>
              <p:nvPr/>
            </p:nvSpPr>
            <p:spPr>
              <a:xfrm>
                <a:off x="3744902" y="3552185"/>
                <a:ext cx="182880" cy="18288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3" name="Oval 262">
                <a:extLst>
                  <a:ext uri="{FF2B5EF4-FFF2-40B4-BE49-F238E27FC236}">
                    <a16:creationId xmlns:a16="http://schemas.microsoft.com/office/drawing/2014/main" id="{E40F10A6-1038-453F-A62D-2241C3555CD3}"/>
                  </a:ext>
                </a:extLst>
              </p:cNvPr>
              <p:cNvSpPr/>
              <p:nvPr/>
            </p:nvSpPr>
            <p:spPr>
              <a:xfrm>
                <a:off x="3438699" y="4000284"/>
                <a:ext cx="182880" cy="182880"/>
              </a:xfrm>
              <a:prstGeom prst="ellipse">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4" name="Oval 263">
                <a:extLst>
                  <a:ext uri="{FF2B5EF4-FFF2-40B4-BE49-F238E27FC236}">
                    <a16:creationId xmlns:a16="http://schemas.microsoft.com/office/drawing/2014/main" id="{6B4CF13D-9ABC-4D96-B111-9C6B4A779F51}"/>
                  </a:ext>
                </a:extLst>
              </p:cNvPr>
              <p:cNvSpPr/>
              <p:nvPr/>
            </p:nvSpPr>
            <p:spPr>
              <a:xfrm>
                <a:off x="3746934" y="4014131"/>
                <a:ext cx="182880" cy="182880"/>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5" name="Oval 264">
                <a:extLst>
                  <a:ext uri="{FF2B5EF4-FFF2-40B4-BE49-F238E27FC236}">
                    <a16:creationId xmlns:a16="http://schemas.microsoft.com/office/drawing/2014/main" id="{22A8521D-50F9-4331-867C-A05D185000CB}"/>
                  </a:ext>
                </a:extLst>
              </p:cNvPr>
              <p:cNvSpPr/>
              <p:nvPr/>
            </p:nvSpPr>
            <p:spPr>
              <a:xfrm>
                <a:off x="3845705" y="3863255"/>
                <a:ext cx="182880" cy="182880"/>
              </a:xfrm>
              <a:prstGeom prst="ellipse">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6" name="Group 245">
              <a:extLst>
                <a:ext uri="{FF2B5EF4-FFF2-40B4-BE49-F238E27FC236}">
                  <a16:creationId xmlns:a16="http://schemas.microsoft.com/office/drawing/2014/main" id="{6680949B-ABDB-4DDB-91B0-02E503136D75}"/>
                </a:ext>
              </a:extLst>
            </p:cNvPr>
            <p:cNvGrpSpPr/>
            <p:nvPr/>
          </p:nvGrpSpPr>
          <p:grpSpPr>
            <a:xfrm>
              <a:off x="2798574" y="4097986"/>
              <a:ext cx="507439" cy="435269"/>
              <a:chOff x="2798574" y="4097986"/>
              <a:chExt cx="507439" cy="435269"/>
            </a:xfrm>
          </p:grpSpPr>
          <p:sp>
            <p:nvSpPr>
              <p:cNvPr id="254" name="Oval 253">
                <a:extLst>
                  <a:ext uri="{FF2B5EF4-FFF2-40B4-BE49-F238E27FC236}">
                    <a16:creationId xmlns:a16="http://schemas.microsoft.com/office/drawing/2014/main" id="{EC0BE299-27AD-4220-87D6-886801F1F3DE}"/>
                  </a:ext>
                </a:extLst>
              </p:cNvPr>
              <p:cNvSpPr/>
              <p:nvPr/>
            </p:nvSpPr>
            <p:spPr>
              <a:xfrm>
                <a:off x="2949046" y="4097986"/>
                <a:ext cx="182880" cy="182880"/>
              </a:xfrm>
              <a:prstGeom prst="ellipse">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5" name="Oval 254">
                <a:extLst>
                  <a:ext uri="{FF2B5EF4-FFF2-40B4-BE49-F238E27FC236}">
                    <a16:creationId xmlns:a16="http://schemas.microsoft.com/office/drawing/2014/main" id="{DF0EC690-0FBE-4726-97F7-0FA9E4DCB394}"/>
                  </a:ext>
                </a:extLst>
              </p:cNvPr>
              <p:cNvSpPr/>
              <p:nvPr/>
            </p:nvSpPr>
            <p:spPr>
              <a:xfrm>
                <a:off x="2798574" y="4170494"/>
                <a:ext cx="182880" cy="18288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6" name="Oval 255">
                <a:extLst>
                  <a:ext uri="{FF2B5EF4-FFF2-40B4-BE49-F238E27FC236}">
                    <a16:creationId xmlns:a16="http://schemas.microsoft.com/office/drawing/2014/main" id="{3288482E-C031-4E1D-A78A-453538DA2260}"/>
                  </a:ext>
                </a:extLst>
              </p:cNvPr>
              <p:cNvSpPr/>
              <p:nvPr/>
            </p:nvSpPr>
            <p:spPr>
              <a:xfrm>
                <a:off x="3123133" y="4115546"/>
                <a:ext cx="182880" cy="18288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7" name="Oval 256">
                <a:extLst>
                  <a:ext uri="{FF2B5EF4-FFF2-40B4-BE49-F238E27FC236}">
                    <a16:creationId xmlns:a16="http://schemas.microsoft.com/office/drawing/2014/main" id="{2E12D098-4AAD-4CDE-ACBC-0B59F2B6787C}"/>
                  </a:ext>
                </a:extLst>
              </p:cNvPr>
              <p:cNvSpPr/>
              <p:nvPr/>
            </p:nvSpPr>
            <p:spPr>
              <a:xfrm>
                <a:off x="2838264" y="4350375"/>
                <a:ext cx="182880" cy="182880"/>
              </a:xfrm>
              <a:prstGeom prst="ellipse">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8" name="Oval 257">
                <a:extLst>
                  <a:ext uri="{FF2B5EF4-FFF2-40B4-BE49-F238E27FC236}">
                    <a16:creationId xmlns:a16="http://schemas.microsoft.com/office/drawing/2014/main" id="{E785B8D7-8516-40EC-B383-87F43D4422CA}"/>
                  </a:ext>
                </a:extLst>
              </p:cNvPr>
              <p:cNvSpPr/>
              <p:nvPr/>
            </p:nvSpPr>
            <p:spPr>
              <a:xfrm>
                <a:off x="3097626" y="4347869"/>
                <a:ext cx="182880" cy="182880"/>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67F06540-C6B3-4274-9AC5-4CB9D4A9ACB1}"/>
                  </a:ext>
                </a:extLst>
              </p:cNvPr>
              <p:cNvSpPr/>
              <p:nvPr/>
            </p:nvSpPr>
            <p:spPr>
              <a:xfrm>
                <a:off x="2936320" y="4276411"/>
                <a:ext cx="182880" cy="182880"/>
              </a:xfrm>
              <a:prstGeom prst="ellipse">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47" name="Group 246">
              <a:extLst>
                <a:ext uri="{FF2B5EF4-FFF2-40B4-BE49-F238E27FC236}">
                  <a16:creationId xmlns:a16="http://schemas.microsoft.com/office/drawing/2014/main" id="{99204695-02D1-4B1F-B180-BF1740786CA0}"/>
                </a:ext>
              </a:extLst>
            </p:cNvPr>
            <p:cNvGrpSpPr/>
            <p:nvPr/>
          </p:nvGrpSpPr>
          <p:grpSpPr>
            <a:xfrm>
              <a:off x="2193426" y="4665881"/>
              <a:ext cx="346270" cy="340145"/>
              <a:chOff x="2193426" y="4665881"/>
              <a:chExt cx="346270" cy="340145"/>
            </a:xfrm>
          </p:grpSpPr>
          <p:sp>
            <p:nvSpPr>
              <p:cNvPr id="248" name="Oval 247">
                <a:extLst>
                  <a:ext uri="{FF2B5EF4-FFF2-40B4-BE49-F238E27FC236}">
                    <a16:creationId xmlns:a16="http://schemas.microsoft.com/office/drawing/2014/main" id="{280E4260-2521-4CA6-816D-83E2053B122D}"/>
                  </a:ext>
                </a:extLst>
              </p:cNvPr>
              <p:cNvSpPr/>
              <p:nvPr/>
            </p:nvSpPr>
            <p:spPr>
              <a:xfrm>
                <a:off x="2260849" y="4665881"/>
                <a:ext cx="182880" cy="182880"/>
              </a:xfrm>
              <a:prstGeom prst="ellipse">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258757D9-30C2-4554-A2F0-0562C5C97E87}"/>
                  </a:ext>
                </a:extLst>
              </p:cNvPr>
              <p:cNvSpPr/>
              <p:nvPr/>
            </p:nvSpPr>
            <p:spPr>
              <a:xfrm>
                <a:off x="2193426" y="4719624"/>
                <a:ext cx="182880" cy="182880"/>
              </a:xfrm>
              <a:prstGeom prst="ellipse">
                <a:avLst/>
              </a:prstGeom>
              <a:solidFill>
                <a:srgbClr val="FFFF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3F4C8E97-CE31-414B-B5A2-6A5E64CEA8E9}"/>
                  </a:ext>
                </a:extLst>
              </p:cNvPr>
              <p:cNvSpPr/>
              <p:nvPr/>
            </p:nvSpPr>
            <p:spPr>
              <a:xfrm>
                <a:off x="2356816" y="4727885"/>
                <a:ext cx="182880" cy="182880"/>
              </a:xfrm>
              <a:prstGeom prst="ellipse">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1" name="Oval 250">
                <a:extLst>
                  <a:ext uri="{FF2B5EF4-FFF2-40B4-BE49-F238E27FC236}">
                    <a16:creationId xmlns:a16="http://schemas.microsoft.com/office/drawing/2014/main" id="{0AFAA422-FB78-4AF3-A40B-4CB85B0C7B01}"/>
                  </a:ext>
                </a:extLst>
              </p:cNvPr>
              <p:cNvSpPr/>
              <p:nvPr/>
            </p:nvSpPr>
            <p:spPr>
              <a:xfrm>
                <a:off x="2212874" y="4815027"/>
                <a:ext cx="182880" cy="182880"/>
              </a:xfrm>
              <a:prstGeom prst="ellipse">
                <a:avLst/>
              </a:prstGeom>
              <a:solidFill>
                <a:srgbClr val="7030A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2" name="Oval 251">
                <a:extLst>
                  <a:ext uri="{FF2B5EF4-FFF2-40B4-BE49-F238E27FC236}">
                    <a16:creationId xmlns:a16="http://schemas.microsoft.com/office/drawing/2014/main" id="{66E273BA-A1B5-4317-855D-F740F1A9549C}"/>
                  </a:ext>
                </a:extLst>
              </p:cNvPr>
              <p:cNvSpPr/>
              <p:nvPr/>
            </p:nvSpPr>
            <p:spPr>
              <a:xfrm>
                <a:off x="2318977" y="4823146"/>
                <a:ext cx="182880" cy="182880"/>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12D2FD44-B3FB-4CF0-B77A-6AD713844983}"/>
                  </a:ext>
                </a:extLst>
              </p:cNvPr>
              <p:cNvSpPr/>
              <p:nvPr/>
            </p:nvSpPr>
            <p:spPr>
              <a:xfrm>
                <a:off x="2269865" y="4749771"/>
                <a:ext cx="182880" cy="182880"/>
              </a:xfrm>
              <a:prstGeom prst="ellipse">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DE7B6CBA-08DA-46B3-88CC-BE922EA7B3A2}"/>
              </a:ext>
            </a:extLst>
          </p:cNvPr>
          <p:cNvGrpSpPr/>
          <p:nvPr/>
        </p:nvGrpSpPr>
        <p:grpSpPr>
          <a:xfrm>
            <a:off x="6677529" y="-63467"/>
            <a:ext cx="4023360" cy="3374058"/>
            <a:chOff x="7036105" y="-63467"/>
            <a:chExt cx="4023360" cy="3374058"/>
          </a:xfrm>
        </p:grpSpPr>
        <p:grpSp>
          <p:nvGrpSpPr>
            <p:cNvPr id="691" name="Group 690">
              <a:extLst>
                <a:ext uri="{FF2B5EF4-FFF2-40B4-BE49-F238E27FC236}">
                  <a16:creationId xmlns:a16="http://schemas.microsoft.com/office/drawing/2014/main" id="{9313F344-AA3D-4C20-AF04-0E32332E4513}"/>
                </a:ext>
              </a:extLst>
            </p:cNvPr>
            <p:cNvGrpSpPr>
              <a:grpSpLocks noChangeAspect="1"/>
            </p:cNvGrpSpPr>
            <p:nvPr/>
          </p:nvGrpSpPr>
          <p:grpSpPr>
            <a:xfrm>
              <a:off x="7036105" y="-63467"/>
              <a:ext cx="4023360" cy="3322861"/>
              <a:chOff x="1363663" y="-1058863"/>
              <a:chExt cx="9601201" cy="7929563"/>
            </a:xfrm>
          </p:grpSpPr>
          <p:pic>
            <p:nvPicPr>
              <p:cNvPr id="692" name="Picture 3" descr="MCBD09185_0000[1]">
                <a:extLst>
                  <a:ext uri="{FF2B5EF4-FFF2-40B4-BE49-F238E27FC236}">
                    <a16:creationId xmlns:a16="http://schemas.microsoft.com/office/drawing/2014/main" id="{097C2304-0B01-493A-8BD7-F010487DEC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61797"/>
              <a:stretch>
                <a:fillRect/>
              </a:stretch>
            </p:blipFill>
            <p:spPr bwMode="auto">
              <a:xfrm>
                <a:off x="1363663" y="5519738"/>
                <a:ext cx="9601201"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 name="Picture 3" descr="MCBD09185_0000[1]">
                <a:extLst>
                  <a:ext uri="{FF2B5EF4-FFF2-40B4-BE49-F238E27FC236}">
                    <a16:creationId xmlns:a16="http://schemas.microsoft.com/office/drawing/2014/main" id="{0216A604-93E4-4A26-B820-8D03CBDE60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6197" r="70865" b="84972"/>
              <a:stretch>
                <a:fillRect/>
              </a:stretch>
            </p:blipFill>
            <p:spPr bwMode="auto">
              <a:xfrm>
                <a:off x="1524000" y="1512888"/>
                <a:ext cx="914400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4" name="Picture 3" descr="MCBD09185_0000[1]">
                <a:extLst>
                  <a:ext uri="{FF2B5EF4-FFF2-40B4-BE49-F238E27FC236}">
                    <a16:creationId xmlns:a16="http://schemas.microsoft.com/office/drawing/2014/main" id="{2E252094-14F0-4A90-8455-F020EB8599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6197" r="70865" b="84972"/>
              <a:stretch>
                <a:fillRect/>
              </a:stretch>
            </p:blipFill>
            <p:spPr bwMode="auto">
              <a:xfrm>
                <a:off x="1524000" y="-1058863"/>
                <a:ext cx="91440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5" name="Group 14">
                <a:extLst>
                  <a:ext uri="{FF2B5EF4-FFF2-40B4-BE49-F238E27FC236}">
                    <a16:creationId xmlns:a16="http://schemas.microsoft.com/office/drawing/2014/main" id="{430ABD87-1437-441C-A6B4-8A03E1782122}"/>
                  </a:ext>
                </a:extLst>
              </p:cNvPr>
              <p:cNvGrpSpPr>
                <a:grpSpLocks noChangeAspect="1"/>
              </p:cNvGrpSpPr>
              <p:nvPr/>
            </p:nvGrpSpPr>
            <p:grpSpPr bwMode="auto">
              <a:xfrm>
                <a:off x="2400300" y="5291139"/>
                <a:ext cx="109538" cy="168275"/>
                <a:chOff x="2864" y="2181"/>
                <a:chExt cx="331" cy="505"/>
              </a:xfrm>
            </p:grpSpPr>
            <p:sp>
              <p:nvSpPr>
                <p:cNvPr id="1078" name="Line 8">
                  <a:extLst>
                    <a:ext uri="{FF2B5EF4-FFF2-40B4-BE49-F238E27FC236}">
                      <a16:creationId xmlns:a16="http://schemas.microsoft.com/office/drawing/2014/main" id="{E0B17FEB-183F-4E8F-B6AF-CC5C01D08DB6}"/>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79" name="Group 12">
                  <a:extLst>
                    <a:ext uri="{FF2B5EF4-FFF2-40B4-BE49-F238E27FC236}">
                      <a16:creationId xmlns:a16="http://schemas.microsoft.com/office/drawing/2014/main" id="{06CC824E-4821-48D8-AD6E-0706B8150426}"/>
                    </a:ext>
                  </a:extLst>
                </p:cNvPr>
                <p:cNvGrpSpPr>
                  <a:grpSpLocks noChangeAspect="1"/>
                </p:cNvGrpSpPr>
                <p:nvPr/>
              </p:nvGrpSpPr>
              <p:grpSpPr bwMode="auto">
                <a:xfrm>
                  <a:off x="2864" y="2613"/>
                  <a:ext cx="329" cy="72"/>
                  <a:chOff x="2774" y="2611"/>
                  <a:chExt cx="329" cy="72"/>
                </a:xfrm>
              </p:grpSpPr>
              <p:sp>
                <p:nvSpPr>
                  <p:cNvPr id="1083" name="Oval 9">
                    <a:extLst>
                      <a:ext uri="{FF2B5EF4-FFF2-40B4-BE49-F238E27FC236}">
                        <a16:creationId xmlns:a16="http://schemas.microsoft.com/office/drawing/2014/main" id="{06C97712-7C29-459B-B393-B8F77F507410}"/>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4" name="Rectangle 10">
                    <a:extLst>
                      <a:ext uri="{FF2B5EF4-FFF2-40B4-BE49-F238E27FC236}">
                        <a16:creationId xmlns:a16="http://schemas.microsoft.com/office/drawing/2014/main" id="{B03C2207-3773-4663-BF16-5A738C912ADE}"/>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80" name="Line 7">
                  <a:extLst>
                    <a:ext uri="{FF2B5EF4-FFF2-40B4-BE49-F238E27FC236}">
                      <a16:creationId xmlns:a16="http://schemas.microsoft.com/office/drawing/2014/main" id="{2BB661E0-032F-45BA-BD3A-87C5EF273F08}"/>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1" name="Freeform 11">
                  <a:extLst>
                    <a:ext uri="{FF2B5EF4-FFF2-40B4-BE49-F238E27FC236}">
                      <a16:creationId xmlns:a16="http://schemas.microsoft.com/office/drawing/2014/main" id="{CB06DC6F-77A4-49E0-B796-0DD97371A522}"/>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2" name="Oval 6">
                  <a:extLst>
                    <a:ext uri="{FF2B5EF4-FFF2-40B4-BE49-F238E27FC236}">
                      <a16:creationId xmlns:a16="http://schemas.microsoft.com/office/drawing/2014/main" id="{0B9BF8F7-733E-4A0A-8C8E-A680590D67F6}"/>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696" name="Group 31">
                <a:extLst>
                  <a:ext uri="{FF2B5EF4-FFF2-40B4-BE49-F238E27FC236}">
                    <a16:creationId xmlns:a16="http://schemas.microsoft.com/office/drawing/2014/main" id="{D5325CEE-5EEB-43D8-B526-4424087D2E75}"/>
                  </a:ext>
                </a:extLst>
              </p:cNvPr>
              <p:cNvGrpSpPr>
                <a:grpSpLocks/>
              </p:cNvGrpSpPr>
              <p:nvPr/>
            </p:nvGrpSpPr>
            <p:grpSpPr bwMode="auto">
              <a:xfrm>
                <a:off x="2794001" y="4884738"/>
                <a:ext cx="182563" cy="252412"/>
                <a:chOff x="2864" y="2181"/>
                <a:chExt cx="331" cy="505"/>
              </a:xfrm>
            </p:grpSpPr>
            <p:sp>
              <p:nvSpPr>
                <p:cNvPr id="1071" name="Line 32">
                  <a:extLst>
                    <a:ext uri="{FF2B5EF4-FFF2-40B4-BE49-F238E27FC236}">
                      <a16:creationId xmlns:a16="http://schemas.microsoft.com/office/drawing/2014/main" id="{4670A395-E99E-4465-89BC-539BFCA938F2}"/>
                    </a:ext>
                  </a:extLst>
                </p:cNvPr>
                <p:cNvSpPr>
                  <a:spLocks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72" name="Group 33">
                  <a:extLst>
                    <a:ext uri="{FF2B5EF4-FFF2-40B4-BE49-F238E27FC236}">
                      <a16:creationId xmlns:a16="http://schemas.microsoft.com/office/drawing/2014/main" id="{863F86A8-A589-4240-889B-8F952D71FD57}"/>
                    </a:ext>
                  </a:extLst>
                </p:cNvPr>
                <p:cNvGrpSpPr>
                  <a:grpSpLocks/>
                </p:cNvGrpSpPr>
                <p:nvPr/>
              </p:nvGrpSpPr>
              <p:grpSpPr bwMode="auto">
                <a:xfrm>
                  <a:off x="2864" y="2613"/>
                  <a:ext cx="329" cy="72"/>
                  <a:chOff x="2774" y="2611"/>
                  <a:chExt cx="329" cy="72"/>
                </a:xfrm>
              </p:grpSpPr>
              <p:sp>
                <p:nvSpPr>
                  <p:cNvPr id="1076" name="Oval 34">
                    <a:extLst>
                      <a:ext uri="{FF2B5EF4-FFF2-40B4-BE49-F238E27FC236}">
                        <a16:creationId xmlns:a16="http://schemas.microsoft.com/office/drawing/2014/main" id="{8A4DA160-BB80-4E4F-9A2E-21E96246459F}"/>
                      </a:ext>
                    </a:extLst>
                  </p:cNvPr>
                  <p:cNvSpPr>
                    <a:spLocks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7" name="Rectangle 35">
                    <a:extLst>
                      <a:ext uri="{FF2B5EF4-FFF2-40B4-BE49-F238E27FC236}">
                        <a16:creationId xmlns:a16="http://schemas.microsoft.com/office/drawing/2014/main" id="{C2AD1F35-FF8C-495C-83B8-9E254431F860}"/>
                      </a:ext>
                    </a:extLst>
                  </p:cNvPr>
                  <p:cNvSpPr>
                    <a:spLocks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73" name="Line 36">
                  <a:extLst>
                    <a:ext uri="{FF2B5EF4-FFF2-40B4-BE49-F238E27FC236}">
                      <a16:creationId xmlns:a16="http://schemas.microsoft.com/office/drawing/2014/main" id="{3DAD781A-BA73-46E5-A341-027163A1B3C0}"/>
                    </a:ext>
                  </a:extLst>
                </p:cNvPr>
                <p:cNvSpPr>
                  <a:spLocks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4" name="Freeform 37">
                  <a:extLst>
                    <a:ext uri="{FF2B5EF4-FFF2-40B4-BE49-F238E27FC236}">
                      <a16:creationId xmlns:a16="http://schemas.microsoft.com/office/drawing/2014/main" id="{3F97EDAA-9DAA-4D17-8EB4-CBA34BACCCD6}"/>
                    </a:ext>
                  </a:extLst>
                </p:cNvPr>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5" name="Oval 38">
                  <a:extLst>
                    <a:ext uri="{FF2B5EF4-FFF2-40B4-BE49-F238E27FC236}">
                      <a16:creationId xmlns:a16="http://schemas.microsoft.com/office/drawing/2014/main" id="{68741356-F75B-4123-9DF4-74E9EEF0C42C}"/>
                    </a:ext>
                  </a:extLst>
                </p:cNvPr>
                <p:cNvSpPr>
                  <a:spLocks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697" name="Group 39">
                <a:extLst>
                  <a:ext uri="{FF2B5EF4-FFF2-40B4-BE49-F238E27FC236}">
                    <a16:creationId xmlns:a16="http://schemas.microsoft.com/office/drawing/2014/main" id="{E241E9B6-D949-49DB-828B-D8494369496A}"/>
                  </a:ext>
                </a:extLst>
              </p:cNvPr>
              <p:cNvGrpSpPr>
                <a:grpSpLocks/>
              </p:cNvGrpSpPr>
              <p:nvPr/>
            </p:nvGrpSpPr>
            <p:grpSpPr bwMode="auto">
              <a:xfrm>
                <a:off x="3340100" y="4471988"/>
                <a:ext cx="376238" cy="328612"/>
                <a:chOff x="2864" y="2181"/>
                <a:chExt cx="331" cy="505"/>
              </a:xfrm>
            </p:grpSpPr>
            <p:sp>
              <p:nvSpPr>
                <p:cNvPr id="1064" name="Line 40">
                  <a:extLst>
                    <a:ext uri="{FF2B5EF4-FFF2-40B4-BE49-F238E27FC236}">
                      <a16:creationId xmlns:a16="http://schemas.microsoft.com/office/drawing/2014/main" id="{52B9564D-11C3-4246-B8E4-16BFC58B95A9}"/>
                    </a:ext>
                  </a:extLst>
                </p:cNvPr>
                <p:cNvSpPr>
                  <a:spLocks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65" name="Group 41">
                  <a:extLst>
                    <a:ext uri="{FF2B5EF4-FFF2-40B4-BE49-F238E27FC236}">
                      <a16:creationId xmlns:a16="http://schemas.microsoft.com/office/drawing/2014/main" id="{6B55E459-4B32-444C-907C-D475E9A9D146}"/>
                    </a:ext>
                  </a:extLst>
                </p:cNvPr>
                <p:cNvGrpSpPr>
                  <a:grpSpLocks/>
                </p:cNvGrpSpPr>
                <p:nvPr/>
              </p:nvGrpSpPr>
              <p:grpSpPr bwMode="auto">
                <a:xfrm>
                  <a:off x="2864" y="2613"/>
                  <a:ext cx="329" cy="72"/>
                  <a:chOff x="2774" y="2611"/>
                  <a:chExt cx="329" cy="72"/>
                </a:xfrm>
              </p:grpSpPr>
              <p:sp>
                <p:nvSpPr>
                  <p:cNvPr id="1069" name="Oval 42">
                    <a:extLst>
                      <a:ext uri="{FF2B5EF4-FFF2-40B4-BE49-F238E27FC236}">
                        <a16:creationId xmlns:a16="http://schemas.microsoft.com/office/drawing/2014/main" id="{BE0BB6A4-0311-409A-953A-9D2FAA18498C}"/>
                      </a:ext>
                    </a:extLst>
                  </p:cNvPr>
                  <p:cNvSpPr>
                    <a:spLocks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0" name="Rectangle 43">
                    <a:extLst>
                      <a:ext uri="{FF2B5EF4-FFF2-40B4-BE49-F238E27FC236}">
                        <a16:creationId xmlns:a16="http://schemas.microsoft.com/office/drawing/2014/main" id="{31255E9A-DDDD-4597-96ED-4B230DFA6CBA}"/>
                      </a:ext>
                    </a:extLst>
                  </p:cNvPr>
                  <p:cNvSpPr>
                    <a:spLocks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66" name="Line 44">
                  <a:extLst>
                    <a:ext uri="{FF2B5EF4-FFF2-40B4-BE49-F238E27FC236}">
                      <a16:creationId xmlns:a16="http://schemas.microsoft.com/office/drawing/2014/main" id="{6FBFECE0-FBE5-4474-985C-ABF6EBE0DD85}"/>
                    </a:ext>
                  </a:extLst>
                </p:cNvPr>
                <p:cNvSpPr>
                  <a:spLocks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7" name="Freeform 45">
                  <a:extLst>
                    <a:ext uri="{FF2B5EF4-FFF2-40B4-BE49-F238E27FC236}">
                      <a16:creationId xmlns:a16="http://schemas.microsoft.com/office/drawing/2014/main" id="{C17E6CBD-58D8-4D73-8EFC-FD070F000DEB}"/>
                    </a:ext>
                  </a:extLst>
                </p:cNvPr>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8" name="Oval 46">
                  <a:extLst>
                    <a:ext uri="{FF2B5EF4-FFF2-40B4-BE49-F238E27FC236}">
                      <a16:creationId xmlns:a16="http://schemas.microsoft.com/office/drawing/2014/main" id="{26A22E7F-30AE-4194-9E58-984EAAC798EA}"/>
                    </a:ext>
                  </a:extLst>
                </p:cNvPr>
                <p:cNvSpPr>
                  <a:spLocks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698" name="Group 434">
                <a:extLst>
                  <a:ext uri="{FF2B5EF4-FFF2-40B4-BE49-F238E27FC236}">
                    <a16:creationId xmlns:a16="http://schemas.microsoft.com/office/drawing/2014/main" id="{5B6ABB5D-CAC6-4332-9879-76825431D8C6}"/>
                  </a:ext>
                </a:extLst>
              </p:cNvPr>
              <p:cNvGrpSpPr>
                <a:grpSpLocks/>
              </p:cNvGrpSpPr>
              <p:nvPr/>
            </p:nvGrpSpPr>
            <p:grpSpPr bwMode="auto">
              <a:xfrm>
                <a:off x="5194301" y="3267076"/>
                <a:ext cx="1084263" cy="1374775"/>
                <a:chOff x="2312" y="2058"/>
                <a:chExt cx="683" cy="866"/>
              </a:xfrm>
            </p:grpSpPr>
            <p:grpSp>
              <p:nvGrpSpPr>
                <p:cNvPr id="1032" name="Group 159">
                  <a:extLst>
                    <a:ext uri="{FF2B5EF4-FFF2-40B4-BE49-F238E27FC236}">
                      <a16:creationId xmlns:a16="http://schemas.microsoft.com/office/drawing/2014/main" id="{7C1A98B6-CF40-475A-8614-0FD30424459E}"/>
                    </a:ext>
                  </a:extLst>
                </p:cNvPr>
                <p:cNvGrpSpPr>
                  <a:grpSpLocks noChangeAspect="1"/>
                </p:cNvGrpSpPr>
                <p:nvPr/>
              </p:nvGrpSpPr>
              <p:grpSpPr bwMode="auto">
                <a:xfrm>
                  <a:off x="2586" y="2686"/>
                  <a:ext cx="155" cy="238"/>
                  <a:chOff x="2864" y="2181"/>
                  <a:chExt cx="331" cy="505"/>
                </a:xfrm>
              </p:grpSpPr>
              <p:sp>
                <p:nvSpPr>
                  <p:cNvPr id="1057" name="Line 160">
                    <a:extLst>
                      <a:ext uri="{FF2B5EF4-FFF2-40B4-BE49-F238E27FC236}">
                        <a16:creationId xmlns:a16="http://schemas.microsoft.com/office/drawing/2014/main" id="{531B0795-EF2A-4E78-86A2-634AF5096328}"/>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58" name="Group 161">
                    <a:extLst>
                      <a:ext uri="{FF2B5EF4-FFF2-40B4-BE49-F238E27FC236}">
                        <a16:creationId xmlns:a16="http://schemas.microsoft.com/office/drawing/2014/main" id="{C223BAE3-43C1-4E78-992C-44D868FB0E72}"/>
                      </a:ext>
                    </a:extLst>
                  </p:cNvPr>
                  <p:cNvGrpSpPr>
                    <a:grpSpLocks noChangeAspect="1"/>
                  </p:cNvGrpSpPr>
                  <p:nvPr/>
                </p:nvGrpSpPr>
                <p:grpSpPr bwMode="auto">
                  <a:xfrm>
                    <a:off x="2864" y="2613"/>
                    <a:ext cx="329" cy="72"/>
                    <a:chOff x="2774" y="2611"/>
                    <a:chExt cx="329" cy="72"/>
                  </a:xfrm>
                </p:grpSpPr>
                <p:sp>
                  <p:nvSpPr>
                    <p:cNvPr id="1062" name="Oval 162">
                      <a:extLst>
                        <a:ext uri="{FF2B5EF4-FFF2-40B4-BE49-F238E27FC236}">
                          <a16:creationId xmlns:a16="http://schemas.microsoft.com/office/drawing/2014/main" id="{61B74B2E-4524-4AA0-9B85-CF1F04A608A8}"/>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3" name="Rectangle 163">
                      <a:extLst>
                        <a:ext uri="{FF2B5EF4-FFF2-40B4-BE49-F238E27FC236}">
                          <a16:creationId xmlns:a16="http://schemas.microsoft.com/office/drawing/2014/main" id="{FC5A59D8-8892-4276-B576-8F1285D92201}"/>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59" name="Line 164">
                    <a:extLst>
                      <a:ext uri="{FF2B5EF4-FFF2-40B4-BE49-F238E27FC236}">
                        <a16:creationId xmlns:a16="http://schemas.microsoft.com/office/drawing/2014/main" id="{3D30B8AD-7618-4F4C-9241-565C3F848DDA}"/>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0" name="Freeform 165">
                    <a:extLst>
                      <a:ext uri="{FF2B5EF4-FFF2-40B4-BE49-F238E27FC236}">
                        <a16:creationId xmlns:a16="http://schemas.microsoft.com/office/drawing/2014/main" id="{68BC080A-3A2F-4FE3-8F5E-0F3F0C1FEDE4}"/>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1" name="Oval 166">
                    <a:extLst>
                      <a:ext uri="{FF2B5EF4-FFF2-40B4-BE49-F238E27FC236}">
                        <a16:creationId xmlns:a16="http://schemas.microsoft.com/office/drawing/2014/main" id="{B77479B5-4423-4B3F-A362-4EEB59DD8023}"/>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33" name="Group 167">
                  <a:extLst>
                    <a:ext uri="{FF2B5EF4-FFF2-40B4-BE49-F238E27FC236}">
                      <a16:creationId xmlns:a16="http://schemas.microsoft.com/office/drawing/2014/main" id="{D3A08923-C9BC-4555-A4F8-145BDB158873}"/>
                    </a:ext>
                  </a:extLst>
                </p:cNvPr>
                <p:cNvGrpSpPr>
                  <a:grpSpLocks noChangeAspect="1"/>
                </p:cNvGrpSpPr>
                <p:nvPr/>
              </p:nvGrpSpPr>
              <p:grpSpPr bwMode="auto">
                <a:xfrm>
                  <a:off x="2583" y="2058"/>
                  <a:ext cx="155" cy="238"/>
                  <a:chOff x="2864" y="2181"/>
                  <a:chExt cx="331" cy="505"/>
                </a:xfrm>
              </p:grpSpPr>
              <p:sp>
                <p:nvSpPr>
                  <p:cNvPr id="1050" name="Line 168">
                    <a:extLst>
                      <a:ext uri="{FF2B5EF4-FFF2-40B4-BE49-F238E27FC236}">
                        <a16:creationId xmlns:a16="http://schemas.microsoft.com/office/drawing/2014/main" id="{53708A47-8FE8-47FC-9210-8EC16496EF19}"/>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51" name="Group 169">
                    <a:extLst>
                      <a:ext uri="{FF2B5EF4-FFF2-40B4-BE49-F238E27FC236}">
                        <a16:creationId xmlns:a16="http://schemas.microsoft.com/office/drawing/2014/main" id="{394FF169-A8B5-4892-92A2-E55A2B496BE4}"/>
                      </a:ext>
                    </a:extLst>
                  </p:cNvPr>
                  <p:cNvGrpSpPr>
                    <a:grpSpLocks noChangeAspect="1"/>
                  </p:cNvGrpSpPr>
                  <p:nvPr/>
                </p:nvGrpSpPr>
                <p:grpSpPr bwMode="auto">
                  <a:xfrm>
                    <a:off x="2864" y="2613"/>
                    <a:ext cx="329" cy="72"/>
                    <a:chOff x="2774" y="2611"/>
                    <a:chExt cx="329" cy="72"/>
                  </a:xfrm>
                </p:grpSpPr>
                <p:sp>
                  <p:nvSpPr>
                    <p:cNvPr id="1055" name="Oval 170">
                      <a:extLst>
                        <a:ext uri="{FF2B5EF4-FFF2-40B4-BE49-F238E27FC236}">
                          <a16:creationId xmlns:a16="http://schemas.microsoft.com/office/drawing/2014/main" id="{E5CE01BE-C840-4AA3-95F1-BCAF1EEBA05C}"/>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6" name="Rectangle 171">
                      <a:extLst>
                        <a:ext uri="{FF2B5EF4-FFF2-40B4-BE49-F238E27FC236}">
                          <a16:creationId xmlns:a16="http://schemas.microsoft.com/office/drawing/2014/main" id="{06855AD2-64A2-4E05-8079-B7CF552C96BB}"/>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52" name="Line 172">
                    <a:extLst>
                      <a:ext uri="{FF2B5EF4-FFF2-40B4-BE49-F238E27FC236}">
                        <a16:creationId xmlns:a16="http://schemas.microsoft.com/office/drawing/2014/main" id="{1146A18D-349D-4635-94EB-724D7E8FB3B6}"/>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3" name="Freeform 173">
                    <a:extLst>
                      <a:ext uri="{FF2B5EF4-FFF2-40B4-BE49-F238E27FC236}">
                        <a16:creationId xmlns:a16="http://schemas.microsoft.com/office/drawing/2014/main" id="{B4E18ED1-4D27-49B8-B10A-A4C10D19F552}"/>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 name="Oval 174">
                    <a:extLst>
                      <a:ext uri="{FF2B5EF4-FFF2-40B4-BE49-F238E27FC236}">
                        <a16:creationId xmlns:a16="http://schemas.microsoft.com/office/drawing/2014/main" id="{6EF3AF3B-8AB2-48D4-8E54-99A7A2AA4342}"/>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34" name="Group 175">
                  <a:extLst>
                    <a:ext uri="{FF2B5EF4-FFF2-40B4-BE49-F238E27FC236}">
                      <a16:creationId xmlns:a16="http://schemas.microsoft.com/office/drawing/2014/main" id="{6F545368-DF89-4773-8807-984C847B1911}"/>
                    </a:ext>
                  </a:extLst>
                </p:cNvPr>
                <p:cNvGrpSpPr>
                  <a:grpSpLocks noChangeAspect="1"/>
                </p:cNvGrpSpPr>
                <p:nvPr/>
              </p:nvGrpSpPr>
              <p:grpSpPr bwMode="auto">
                <a:xfrm>
                  <a:off x="2312" y="2389"/>
                  <a:ext cx="155" cy="238"/>
                  <a:chOff x="2864" y="2181"/>
                  <a:chExt cx="331" cy="505"/>
                </a:xfrm>
              </p:grpSpPr>
              <p:sp>
                <p:nvSpPr>
                  <p:cNvPr id="1043" name="Line 176">
                    <a:extLst>
                      <a:ext uri="{FF2B5EF4-FFF2-40B4-BE49-F238E27FC236}">
                        <a16:creationId xmlns:a16="http://schemas.microsoft.com/office/drawing/2014/main" id="{3006DB35-D311-41ED-83DD-2A54A3A247A8}"/>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44" name="Group 177">
                    <a:extLst>
                      <a:ext uri="{FF2B5EF4-FFF2-40B4-BE49-F238E27FC236}">
                        <a16:creationId xmlns:a16="http://schemas.microsoft.com/office/drawing/2014/main" id="{617AD40F-3B74-4381-99F3-A310B5865993}"/>
                      </a:ext>
                    </a:extLst>
                  </p:cNvPr>
                  <p:cNvGrpSpPr>
                    <a:grpSpLocks noChangeAspect="1"/>
                  </p:cNvGrpSpPr>
                  <p:nvPr/>
                </p:nvGrpSpPr>
                <p:grpSpPr bwMode="auto">
                  <a:xfrm>
                    <a:off x="2864" y="2613"/>
                    <a:ext cx="329" cy="72"/>
                    <a:chOff x="2774" y="2611"/>
                    <a:chExt cx="329" cy="72"/>
                  </a:xfrm>
                </p:grpSpPr>
                <p:sp>
                  <p:nvSpPr>
                    <p:cNvPr id="1048" name="Oval 178">
                      <a:extLst>
                        <a:ext uri="{FF2B5EF4-FFF2-40B4-BE49-F238E27FC236}">
                          <a16:creationId xmlns:a16="http://schemas.microsoft.com/office/drawing/2014/main" id="{23A1EFC4-6865-4414-8B81-A7D8BEFDDED5}"/>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9" name="Rectangle 179">
                      <a:extLst>
                        <a:ext uri="{FF2B5EF4-FFF2-40B4-BE49-F238E27FC236}">
                          <a16:creationId xmlns:a16="http://schemas.microsoft.com/office/drawing/2014/main" id="{55652912-8F45-4D68-ACEB-083041EC40EE}"/>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45" name="Line 180">
                    <a:extLst>
                      <a:ext uri="{FF2B5EF4-FFF2-40B4-BE49-F238E27FC236}">
                        <a16:creationId xmlns:a16="http://schemas.microsoft.com/office/drawing/2014/main" id="{E7CD2D5B-FB66-4340-92BB-7AC9041E12D0}"/>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6" name="Freeform 181">
                    <a:extLst>
                      <a:ext uri="{FF2B5EF4-FFF2-40B4-BE49-F238E27FC236}">
                        <a16:creationId xmlns:a16="http://schemas.microsoft.com/office/drawing/2014/main" id="{4EAE489A-B6CD-4ED4-8A25-FCD2068DBA82}"/>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7" name="Oval 182">
                    <a:extLst>
                      <a:ext uri="{FF2B5EF4-FFF2-40B4-BE49-F238E27FC236}">
                        <a16:creationId xmlns:a16="http://schemas.microsoft.com/office/drawing/2014/main" id="{4E579DD9-2235-4358-AC06-7BC4B2098776}"/>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35" name="Group 183">
                  <a:extLst>
                    <a:ext uri="{FF2B5EF4-FFF2-40B4-BE49-F238E27FC236}">
                      <a16:creationId xmlns:a16="http://schemas.microsoft.com/office/drawing/2014/main" id="{155B1815-61C9-4A14-8176-594501F1AC4A}"/>
                    </a:ext>
                  </a:extLst>
                </p:cNvPr>
                <p:cNvGrpSpPr>
                  <a:grpSpLocks noChangeAspect="1"/>
                </p:cNvGrpSpPr>
                <p:nvPr/>
              </p:nvGrpSpPr>
              <p:grpSpPr bwMode="auto">
                <a:xfrm>
                  <a:off x="2840" y="2443"/>
                  <a:ext cx="155" cy="238"/>
                  <a:chOff x="2864" y="2181"/>
                  <a:chExt cx="331" cy="505"/>
                </a:xfrm>
              </p:grpSpPr>
              <p:sp>
                <p:nvSpPr>
                  <p:cNvPr id="1036" name="Line 184">
                    <a:extLst>
                      <a:ext uri="{FF2B5EF4-FFF2-40B4-BE49-F238E27FC236}">
                        <a16:creationId xmlns:a16="http://schemas.microsoft.com/office/drawing/2014/main" id="{12C06D4D-ADD6-453D-8CF0-C4DE9FDA87E8}"/>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37" name="Group 185">
                    <a:extLst>
                      <a:ext uri="{FF2B5EF4-FFF2-40B4-BE49-F238E27FC236}">
                        <a16:creationId xmlns:a16="http://schemas.microsoft.com/office/drawing/2014/main" id="{75233819-D2DD-4B71-BB93-C303C133D3CF}"/>
                      </a:ext>
                    </a:extLst>
                  </p:cNvPr>
                  <p:cNvGrpSpPr>
                    <a:grpSpLocks noChangeAspect="1"/>
                  </p:cNvGrpSpPr>
                  <p:nvPr/>
                </p:nvGrpSpPr>
                <p:grpSpPr bwMode="auto">
                  <a:xfrm>
                    <a:off x="2864" y="2613"/>
                    <a:ext cx="329" cy="72"/>
                    <a:chOff x="2774" y="2611"/>
                    <a:chExt cx="329" cy="72"/>
                  </a:xfrm>
                </p:grpSpPr>
                <p:sp>
                  <p:nvSpPr>
                    <p:cNvPr id="1041" name="Oval 186">
                      <a:extLst>
                        <a:ext uri="{FF2B5EF4-FFF2-40B4-BE49-F238E27FC236}">
                          <a16:creationId xmlns:a16="http://schemas.microsoft.com/office/drawing/2014/main" id="{A889848A-FE31-4DD2-8F83-0FD87371A079}"/>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2" name="Rectangle 187">
                      <a:extLst>
                        <a:ext uri="{FF2B5EF4-FFF2-40B4-BE49-F238E27FC236}">
                          <a16:creationId xmlns:a16="http://schemas.microsoft.com/office/drawing/2014/main" id="{CDDAE409-F1E0-421A-8C8C-EE09AA0D42E3}"/>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38" name="Line 188">
                    <a:extLst>
                      <a:ext uri="{FF2B5EF4-FFF2-40B4-BE49-F238E27FC236}">
                        <a16:creationId xmlns:a16="http://schemas.microsoft.com/office/drawing/2014/main" id="{E2A0BF81-A940-4E1C-B5D6-631B6DF133F6}"/>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9" name="Freeform 189">
                    <a:extLst>
                      <a:ext uri="{FF2B5EF4-FFF2-40B4-BE49-F238E27FC236}">
                        <a16:creationId xmlns:a16="http://schemas.microsoft.com/office/drawing/2014/main" id="{0498AA8E-1462-429F-9E85-9F61B483475B}"/>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0" name="Oval 190">
                    <a:extLst>
                      <a:ext uri="{FF2B5EF4-FFF2-40B4-BE49-F238E27FC236}">
                        <a16:creationId xmlns:a16="http://schemas.microsoft.com/office/drawing/2014/main" id="{27A67763-E021-432E-9962-2D3B6D2E106C}"/>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699" name="Group 476">
                <a:extLst>
                  <a:ext uri="{FF2B5EF4-FFF2-40B4-BE49-F238E27FC236}">
                    <a16:creationId xmlns:a16="http://schemas.microsoft.com/office/drawing/2014/main" id="{226EACA8-3BB2-43A6-939E-8F55C52930F6}"/>
                  </a:ext>
                </a:extLst>
              </p:cNvPr>
              <p:cNvGrpSpPr>
                <a:grpSpLocks/>
              </p:cNvGrpSpPr>
              <p:nvPr/>
            </p:nvGrpSpPr>
            <p:grpSpPr bwMode="auto">
              <a:xfrm>
                <a:off x="6365876" y="2762251"/>
                <a:ext cx="1395413" cy="1089025"/>
                <a:chOff x="3050" y="1740"/>
                <a:chExt cx="879" cy="686"/>
              </a:xfrm>
            </p:grpSpPr>
            <p:sp>
              <p:nvSpPr>
                <p:cNvPr id="1023" name="Line 389">
                  <a:extLst>
                    <a:ext uri="{FF2B5EF4-FFF2-40B4-BE49-F238E27FC236}">
                      <a16:creationId xmlns:a16="http://schemas.microsoft.com/office/drawing/2014/main" id="{CEED1186-DFDE-4DA4-AA84-FA376982C704}"/>
                    </a:ext>
                  </a:extLst>
                </p:cNvPr>
                <p:cNvSpPr>
                  <a:spLocks noChangeShapeType="1"/>
                </p:cNvSpPr>
                <p:nvPr/>
              </p:nvSpPr>
              <p:spPr bwMode="auto">
                <a:xfrm flipV="1">
                  <a:off x="3050" y="1899"/>
                  <a:ext cx="469" cy="5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24" name="Group 435">
                  <a:extLst>
                    <a:ext uri="{FF2B5EF4-FFF2-40B4-BE49-F238E27FC236}">
                      <a16:creationId xmlns:a16="http://schemas.microsoft.com/office/drawing/2014/main" id="{F7D44B12-CC7F-485B-8F25-4F06A93393FA}"/>
                    </a:ext>
                  </a:extLst>
                </p:cNvPr>
                <p:cNvGrpSpPr>
                  <a:grpSpLocks/>
                </p:cNvGrpSpPr>
                <p:nvPr/>
              </p:nvGrpSpPr>
              <p:grpSpPr bwMode="auto">
                <a:xfrm>
                  <a:off x="3592" y="1740"/>
                  <a:ext cx="337" cy="280"/>
                  <a:chOff x="2864" y="2181"/>
                  <a:chExt cx="331" cy="505"/>
                </a:xfrm>
              </p:grpSpPr>
              <p:sp>
                <p:nvSpPr>
                  <p:cNvPr id="1025" name="Line 436">
                    <a:extLst>
                      <a:ext uri="{FF2B5EF4-FFF2-40B4-BE49-F238E27FC236}">
                        <a16:creationId xmlns:a16="http://schemas.microsoft.com/office/drawing/2014/main" id="{D3E85553-19F8-43CF-B273-01D7E39BC054}"/>
                      </a:ext>
                    </a:extLst>
                  </p:cNvPr>
                  <p:cNvSpPr>
                    <a:spLocks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26" name="Group 437">
                    <a:extLst>
                      <a:ext uri="{FF2B5EF4-FFF2-40B4-BE49-F238E27FC236}">
                        <a16:creationId xmlns:a16="http://schemas.microsoft.com/office/drawing/2014/main" id="{443ED9D7-D627-4CA7-92B2-02BF5D91B58A}"/>
                      </a:ext>
                    </a:extLst>
                  </p:cNvPr>
                  <p:cNvGrpSpPr>
                    <a:grpSpLocks/>
                  </p:cNvGrpSpPr>
                  <p:nvPr/>
                </p:nvGrpSpPr>
                <p:grpSpPr bwMode="auto">
                  <a:xfrm>
                    <a:off x="2864" y="2613"/>
                    <a:ext cx="329" cy="72"/>
                    <a:chOff x="2774" y="2611"/>
                    <a:chExt cx="329" cy="72"/>
                  </a:xfrm>
                </p:grpSpPr>
                <p:sp>
                  <p:nvSpPr>
                    <p:cNvPr id="1030" name="Oval 438">
                      <a:extLst>
                        <a:ext uri="{FF2B5EF4-FFF2-40B4-BE49-F238E27FC236}">
                          <a16:creationId xmlns:a16="http://schemas.microsoft.com/office/drawing/2014/main" id="{AD2FD1DB-2C3B-49E6-8CD7-39B8E651ACB9}"/>
                        </a:ext>
                      </a:extLst>
                    </p:cNvPr>
                    <p:cNvSpPr>
                      <a:spLocks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1" name="Rectangle 439">
                      <a:extLst>
                        <a:ext uri="{FF2B5EF4-FFF2-40B4-BE49-F238E27FC236}">
                          <a16:creationId xmlns:a16="http://schemas.microsoft.com/office/drawing/2014/main" id="{ED763DA6-32E0-4914-AE59-1CF01407A194}"/>
                        </a:ext>
                      </a:extLst>
                    </p:cNvPr>
                    <p:cNvSpPr>
                      <a:spLocks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27" name="Line 440">
                    <a:extLst>
                      <a:ext uri="{FF2B5EF4-FFF2-40B4-BE49-F238E27FC236}">
                        <a16:creationId xmlns:a16="http://schemas.microsoft.com/office/drawing/2014/main" id="{D4A79D1F-DE52-4F8C-8DF9-07730A653046}"/>
                      </a:ext>
                    </a:extLst>
                  </p:cNvPr>
                  <p:cNvSpPr>
                    <a:spLocks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8" name="Freeform 441">
                    <a:extLst>
                      <a:ext uri="{FF2B5EF4-FFF2-40B4-BE49-F238E27FC236}">
                        <a16:creationId xmlns:a16="http://schemas.microsoft.com/office/drawing/2014/main" id="{14B7EED3-EF3F-4CBD-9F99-FAC018F4C9EF}"/>
                      </a:ext>
                    </a:extLst>
                  </p:cNvPr>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Oval 442">
                    <a:extLst>
                      <a:ext uri="{FF2B5EF4-FFF2-40B4-BE49-F238E27FC236}">
                        <a16:creationId xmlns:a16="http://schemas.microsoft.com/office/drawing/2014/main" id="{F79DDD9A-6B37-441D-9132-F19589ABE369}"/>
                      </a:ext>
                    </a:extLst>
                  </p:cNvPr>
                  <p:cNvSpPr>
                    <a:spLocks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nvGrpSpPr>
              <p:cNvPr id="700" name="Group 479">
                <a:extLst>
                  <a:ext uri="{FF2B5EF4-FFF2-40B4-BE49-F238E27FC236}">
                    <a16:creationId xmlns:a16="http://schemas.microsoft.com/office/drawing/2014/main" id="{3FD79A44-AB87-4540-807D-1DC6F0655F45}"/>
                  </a:ext>
                </a:extLst>
              </p:cNvPr>
              <p:cNvGrpSpPr>
                <a:grpSpLocks/>
              </p:cNvGrpSpPr>
              <p:nvPr/>
            </p:nvGrpSpPr>
            <p:grpSpPr bwMode="auto">
              <a:xfrm>
                <a:off x="6384925" y="2687638"/>
                <a:ext cx="1443038" cy="1179512"/>
                <a:chOff x="3102" y="1717"/>
                <a:chExt cx="909" cy="743"/>
              </a:xfrm>
            </p:grpSpPr>
            <p:grpSp>
              <p:nvGrpSpPr>
                <p:cNvPr id="989" name="Group 443">
                  <a:extLst>
                    <a:ext uri="{FF2B5EF4-FFF2-40B4-BE49-F238E27FC236}">
                      <a16:creationId xmlns:a16="http://schemas.microsoft.com/office/drawing/2014/main" id="{E44CFEF3-8C96-4C7C-BC25-37657B80B516}"/>
                    </a:ext>
                  </a:extLst>
                </p:cNvPr>
                <p:cNvGrpSpPr>
                  <a:grpSpLocks/>
                </p:cNvGrpSpPr>
                <p:nvPr/>
              </p:nvGrpSpPr>
              <p:grpSpPr bwMode="auto">
                <a:xfrm>
                  <a:off x="3648" y="1717"/>
                  <a:ext cx="363" cy="318"/>
                  <a:chOff x="1680" y="2557"/>
                  <a:chExt cx="363" cy="318"/>
                </a:xfrm>
              </p:grpSpPr>
              <p:grpSp>
                <p:nvGrpSpPr>
                  <p:cNvPr id="991" name="Group 444">
                    <a:extLst>
                      <a:ext uri="{FF2B5EF4-FFF2-40B4-BE49-F238E27FC236}">
                        <a16:creationId xmlns:a16="http://schemas.microsoft.com/office/drawing/2014/main" id="{7410435F-2CA7-4547-B5D3-DBF080792F8F}"/>
                      </a:ext>
                    </a:extLst>
                  </p:cNvPr>
                  <p:cNvGrpSpPr>
                    <a:grpSpLocks noChangeAspect="1"/>
                  </p:cNvGrpSpPr>
                  <p:nvPr/>
                </p:nvGrpSpPr>
                <p:grpSpPr bwMode="auto">
                  <a:xfrm>
                    <a:off x="1720" y="2557"/>
                    <a:ext cx="155" cy="238"/>
                    <a:chOff x="2864" y="2181"/>
                    <a:chExt cx="331" cy="505"/>
                  </a:xfrm>
                </p:grpSpPr>
                <p:sp>
                  <p:nvSpPr>
                    <p:cNvPr id="1016" name="Line 445">
                      <a:extLst>
                        <a:ext uri="{FF2B5EF4-FFF2-40B4-BE49-F238E27FC236}">
                          <a16:creationId xmlns:a16="http://schemas.microsoft.com/office/drawing/2014/main" id="{7D948E79-FBEE-4071-9AD5-9222FE3FDECA}"/>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17" name="Group 446">
                      <a:extLst>
                        <a:ext uri="{FF2B5EF4-FFF2-40B4-BE49-F238E27FC236}">
                          <a16:creationId xmlns:a16="http://schemas.microsoft.com/office/drawing/2014/main" id="{0971FAD7-7999-4FDE-9F97-E3AF719BD721}"/>
                        </a:ext>
                      </a:extLst>
                    </p:cNvPr>
                    <p:cNvGrpSpPr>
                      <a:grpSpLocks noChangeAspect="1"/>
                    </p:cNvGrpSpPr>
                    <p:nvPr/>
                  </p:nvGrpSpPr>
                  <p:grpSpPr bwMode="auto">
                    <a:xfrm>
                      <a:off x="2864" y="2613"/>
                      <a:ext cx="329" cy="72"/>
                      <a:chOff x="2774" y="2611"/>
                      <a:chExt cx="329" cy="72"/>
                    </a:xfrm>
                  </p:grpSpPr>
                  <p:sp>
                    <p:nvSpPr>
                      <p:cNvPr id="1021" name="Oval 447">
                        <a:extLst>
                          <a:ext uri="{FF2B5EF4-FFF2-40B4-BE49-F238E27FC236}">
                            <a16:creationId xmlns:a16="http://schemas.microsoft.com/office/drawing/2014/main" id="{04048E32-2E8F-4316-AF7C-FEE6BCDA493C}"/>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2" name="Rectangle 448">
                        <a:extLst>
                          <a:ext uri="{FF2B5EF4-FFF2-40B4-BE49-F238E27FC236}">
                            <a16:creationId xmlns:a16="http://schemas.microsoft.com/office/drawing/2014/main" id="{1765E18A-C464-44A9-AF0B-D9FBA89DA753}"/>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18" name="Line 449">
                      <a:extLst>
                        <a:ext uri="{FF2B5EF4-FFF2-40B4-BE49-F238E27FC236}">
                          <a16:creationId xmlns:a16="http://schemas.microsoft.com/office/drawing/2014/main" id="{72AD6583-D696-40C0-B6FD-BDD1E160E32F}"/>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9" name="Freeform 450">
                      <a:extLst>
                        <a:ext uri="{FF2B5EF4-FFF2-40B4-BE49-F238E27FC236}">
                          <a16:creationId xmlns:a16="http://schemas.microsoft.com/office/drawing/2014/main" id="{31B1712F-CC5F-4C78-98A6-C30E907D1204}"/>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0" name="Oval 451">
                      <a:extLst>
                        <a:ext uri="{FF2B5EF4-FFF2-40B4-BE49-F238E27FC236}">
                          <a16:creationId xmlns:a16="http://schemas.microsoft.com/office/drawing/2014/main" id="{437320B8-1423-47D8-85E6-2ACF0FF4F01A}"/>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92" name="Group 452">
                    <a:extLst>
                      <a:ext uri="{FF2B5EF4-FFF2-40B4-BE49-F238E27FC236}">
                        <a16:creationId xmlns:a16="http://schemas.microsoft.com/office/drawing/2014/main" id="{AA1931E1-D365-4B66-BCF3-251BEEC13E4F}"/>
                      </a:ext>
                    </a:extLst>
                  </p:cNvPr>
                  <p:cNvGrpSpPr>
                    <a:grpSpLocks noChangeAspect="1"/>
                  </p:cNvGrpSpPr>
                  <p:nvPr/>
                </p:nvGrpSpPr>
                <p:grpSpPr bwMode="auto">
                  <a:xfrm>
                    <a:off x="1888" y="2557"/>
                    <a:ext cx="155" cy="238"/>
                    <a:chOff x="2864" y="2181"/>
                    <a:chExt cx="331" cy="505"/>
                  </a:xfrm>
                </p:grpSpPr>
                <p:sp>
                  <p:nvSpPr>
                    <p:cNvPr id="1009" name="Line 453">
                      <a:extLst>
                        <a:ext uri="{FF2B5EF4-FFF2-40B4-BE49-F238E27FC236}">
                          <a16:creationId xmlns:a16="http://schemas.microsoft.com/office/drawing/2014/main" id="{D2768D6D-2A0F-4D83-95B6-ADAA4EBA3A98}"/>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10" name="Group 454">
                      <a:extLst>
                        <a:ext uri="{FF2B5EF4-FFF2-40B4-BE49-F238E27FC236}">
                          <a16:creationId xmlns:a16="http://schemas.microsoft.com/office/drawing/2014/main" id="{377D1D6D-E067-44D3-B040-13EBC03D419C}"/>
                        </a:ext>
                      </a:extLst>
                    </p:cNvPr>
                    <p:cNvGrpSpPr>
                      <a:grpSpLocks noChangeAspect="1"/>
                    </p:cNvGrpSpPr>
                    <p:nvPr/>
                  </p:nvGrpSpPr>
                  <p:grpSpPr bwMode="auto">
                    <a:xfrm>
                      <a:off x="2864" y="2613"/>
                      <a:ext cx="329" cy="72"/>
                      <a:chOff x="2774" y="2611"/>
                      <a:chExt cx="329" cy="72"/>
                    </a:xfrm>
                  </p:grpSpPr>
                  <p:sp>
                    <p:nvSpPr>
                      <p:cNvPr id="1014" name="Oval 455">
                        <a:extLst>
                          <a:ext uri="{FF2B5EF4-FFF2-40B4-BE49-F238E27FC236}">
                            <a16:creationId xmlns:a16="http://schemas.microsoft.com/office/drawing/2014/main" id="{9058A81C-D633-4086-8D36-506D7C22D244}"/>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5" name="Rectangle 456">
                        <a:extLst>
                          <a:ext uri="{FF2B5EF4-FFF2-40B4-BE49-F238E27FC236}">
                            <a16:creationId xmlns:a16="http://schemas.microsoft.com/office/drawing/2014/main" id="{7899248C-A3D4-4BC6-99E9-2EAD4728D94D}"/>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11" name="Line 457">
                      <a:extLst>
                        <a:ext uri="{FF2B5EF4-FFF2-40B4-BE49-F238E27FC236}">
                          <a16:creationId xmlns:a16="http://schemas.microsoft.com/office/drawing/2014/main" id="{FA63C7AF-E351-47EC-AC08-B12212419764}"/>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2" name="Freeform 458">
                      <a:extLst>
                        <a:ext uri="{FF2B5EF4-FFF2-40B4-BE49-F238E27FC236}">
                          <a16:creationId xmlns:a16="http://schemas.microsoft.com/office/drawing/2014/main" id="{910D7CF6-A7EC-4B67-81A3-F84A9B1AA52A}"/>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 name="Oval 459">
                      <a:extLst>
                        <a:ext uri="{FF2B5EF4-FFF2-40B4-BE49-F238E27FC236}">
                          <a16:creationId xmlns:a16="http://schemas.microsoft.com/office/drawing/2014/main" id="{0ABF8D00-B94F-4250-84ED-16E2A9920DD6}"/>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93" name="Group 460">
                    <a:extLst>
                      <a:ext uri="{FF2B5EF4-FFF2-40B4-BE49-F238E27FC236}">
                        <a16:creationId xmlns:a16="http://schemas.microsoft.com/office/drawing/2014/main" id="{2CD101AC-1A08-4A04-98F5-60950B3DA1DE}"/>
                      </a:ext>
                    </a:extLst>
                  </p:cNvPr>
                  <p:cNvGrpSpPr>
                    <a:grpSpLocks noChangeAspect="1"/>
                  </p:cNvGrpSpPr>
                  <p:nvPr/>
                </p:nvGrpSpPr>
                <p:grpSpPr bwMode="auto">
                  <a:xfrm>
                    <a:off x="1680" y="2629"/>
                    <a:ext cx="155" cy="238"/>
                    <a:chOff x="2864" y="2181"/>
                    <a:chExt cx="331" cy="505"/>
                  </a:xfrm>
                </p:grpSpPr>
                <p:sp>
                  <p:nvSpPr>
                    <p:cNvPr id="1002" name="Line 461">
                      <a:extLst>
                        <a:ext uri="{FF2B5EF4-FFF2-40B4-BE49-F238E27FC236}">
                          <a16:creationId xmlns:a16="http://schemas.microsoft.com/office/drawing/2014/main" id="{072AFB46-8481-4B48-B9BA-0B13BFBA083F}"/>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003" name="Group 462">
                      <a:extLst>
                        <a:ext uri="{FF2B5EF4-FFF2-40B4-BE49-F238E27FC236}">
                          <a16:creationId xmlns:a16="http://schemas.microsoft.com/office/drawing/2014/main" id="{0B01B678-DE1F-4242-86FD-C91CC9ADD3AB}"/>
                        </a:ext>
                      </a:extLst>
                    </p:cNvPr>
                    <p:cNvGrpSpPr>
                      <a:grpSpLocks noChangeAspect="1"/>
                    </p:cNvGrpSpPr>
                    <p:nvPr/>
                  </p:nvGrpSpPr>
                  <p:grpSpPr bwMode="auto">
                    <a:xfrm>
                      <a:off x="2864" y="2613"/>
                      <a:ext cx="329" cy="72"/>
                      <a:chOff x="2774" y="2611"/>
                      <a:chExt cx="329" cy="72"/>
                    </a:xfrm>
                  </p:grpSpPr>
                  <p:sp>
                    <p:nvSpPr>
                      <p:cNvPr id="1007" name="Oval 463">
                        <a:extLst>
                          <a:ext uri="{FF2B5EF4-FFF2-40B4-BE49-F238E27FC236}">
                            <a16:creationId xmlns:a16="http://schemas.microsoft.com/office/drawing/2014/main" id="{635DDB6F-C47F-4FF5-9120-6EBBE9F2EFBA}"/>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8" name="Rectangle 464">
                        <a:extLst>
                          <a:ext uri="{FF2B5EF4-FFF2-40B4-BE49-F238E27FC236}">
                            <a16:creationId xmlns:a16="http://schemas.microsoft.com/office/drawing/2014/main" id="{0D5926FF-87E4-492E-8200-F24ED310EF9D}"/>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004" name="Line 465">
                      <a:extLst>
                        <a:ext uri="{FF2B5EF4-FFF2-40B4-BE49-F238E27FC236}">
                          <a16:creationId xmlns:a16="http://schemas.microsoft.com/office/drawing/2014/main" id="{F9BD6363-D3C8-4B74-8D1C-F802FC776B2E}"/>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5" name="Freeform 466">
                      <a:extLst>
                        <a:ext uri="{FF2B5EF4-FFF2-40B4-BE49-F238E27FC236}">
                          <a16:creationId xmlns:a16="http://schemas.microsoft.com/office/drawing/2014/main" id="{96554D65-A87C-4015-8109-D7BDB14733A2}"/>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6" name="Oval 467">
                      <a:extLst>
                        <a:ext uri="{FF2B5EF4-FFF2-40B4-BE49-F238E27FC236}">
                          <a16:creationId xmlns:a16="http://schemas.microsoft.com/office/drawing/2014/main" id="{824D9EA8-3F06-4E3B-AB6C-893F2675E300}"/>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94" name="Group 468">
                    <a:extLst>
                      <a:ext uri="{FF2B5EF4-FFF2-40B4-BE49-F238E27FC236}">
                        <a16:creationId xmlns:a16="http://schemas.microsoft.com/office/drawing/2014/main" id="{534E42D4-64FF-4521-B3EE-B2BF1FD28D3B}"/>
                      </a:ext>
                    </a:extLst>
                  </p:cNvPr>
                  <p:cNvGrpSpPr>
                    <a:grpSpLocks noChangeAspect="1"/>
                  </p:cNvGrpSpPr>
                  <p:nvPr/>
                </p:nvGrpSpPr>
                <p:grpSpPr bwMode="auto">
                  <a:xfrm>
                    <a:off x="1864" y="2637"/>
                    <a:ext cx="155" cy="238"/>
                    <a:chOff x="2864" y="2181"/>
                    <a:chExt cx="331" cy="505"/>
                  </a:xfrm>
                </p:grpSpPr>
                <p:sp>
                  <p:nvSpPr>
                    <p:cNvPr id="995" name="Line 469">
                      <a:extLst>
                        <a:ext uri="{FF2B5EF4-FFF2-40B4-BE49-F238E27FC236}">
                          <a16:creationId xmlns:a16="http://schemas.microsoft.com/office/drawing/2014/main" id="{1D704D4D-58D2-419A-AE33-65C6E5E5FDC0}"/>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96" name="Group 470">
                      <a:extLst>
                        <a:ext uri="{FF2B5EF4-FFF2-40B4-BE49-F238E27FC236}">
                          <a16:creationId xmlns:a16="http://schemas.microsoft.com/office/drawing/2014/main" id="{091F63E9-17F8-41BD-B289-C51CEB72D05A}"/>
                        </a:ext>
                      </a:extLst>
                    </p:cNvPr>
                    <p:cNvGrpSpPr>
                      <a:grpSpLocks noChangeAspect="1"/>
                    </p:cNvGrpSpPr>
                    <p:nvPr/>
                  </p:nvGrpSpPr>
                  <p:grpSpPr bwMode="auto">
                    <a:xfrm>
                      <a:off x="2864" y="2613"/>
                      <a:ext cx="329" cy="72"/>
                      <a:chOff x="2774" y="2611"/>
                      <a:chExt cx="329" cy="72"/>
                    </a:xfrm>
                  </p:grpSpPr>
                  <p:sp>
                    <p:nvSpPr>
                      <p:cNvPr id="1000" name="Oval 471">
                        <a:extLst>
                          <a:ext uri="{FF2B5EF4-FFF2-40B4-BE49-F238E27FC236}">
                            <a16:creationId xmlns:a16="http://schemas.microsoft.com/office/drawing/2014/main" id="{E4E5D126-C629-4CDA-9D9B-8FEC0D45DD91}"/>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1" name="Rectangle 472">
                        <a:extLst>
                          <a:ext uri="{FF2B5EF4-FFF2-40B4-BE49-F238E27FC236}">
                            <a16:creationId xmlns:a16="http://schemas.microsoft.com/office/drawing/2014/main" id="{A16BD4B1-C85A-4120-8D1E-DBC468AA2ABE}"/>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97" name="Line 473">
                      <a:extLst>
                        <a:ext uri="{FF2B5EF4-FFF2-40B4-BE49-F238E27FC236}">
                          <a16:creationId xmlns:a16="http://schemas.microsoft.com/office/drawing/2014/main" id="{7ADCDF43-90AB-4D11-B340-E10C3CB47ECA}"/>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8" name="Freeform 474">
                      <a:extLst>
                        <a:ext uri="{FF2B5EF4-FFF2-40B4-BE49-F238E27FC236}">
                          <a16:creationId xmlns:a16="http://schemas.microsoft.com/office/drawing/2014/main" id="{5C5D97F1-AF8E-4C3B-935B-7EFE8EF006C7}"/>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9" name="Oval 475">
                      <a:extLst>
                        <a:ext uri="{FF2B5EF4-FFF2-40B4-BE49-F238E27FC236}">
                          <a16:creationId xmlns:a16="http://schemas.microsoft.com/office/drawing/2014/main" id="{174EFD0C-7208-4385-838B-02E3CB8A4D21}"/>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990" name="Line 478">
                  <a:extLst>
                    <a:ext uri="{FF2B5EF4-FFF2-40B4-BE49-F238E27FC236}">
                      <a16:creationId xmlns:a16="http://schemas.microsoft.com/office/drawing/2014/main" id="{4AE1FC2F-A37F-42CA-A156-3A42238A7F41}"/>
                    </a:ext>
                  </a:extLst>
                </p:cNvPr>
                <p:cNvSpPr>
                  <a:spLocks noChangeShapeType="1"/>
                </p:cNvSpPr>
                <p:nvPr/>
              </p:nvSpPr>
              <p:spPr bwMode="auto">
                <a:xfrm flipV="1">
                  <a:off x="3102" y="1934"/>
                  <a:ext cx="453" cy="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01" name="Group 530">
                <a:extLst>
                  <a:ext uri="{FF2B5EF4-FFF2-40B4-BE49-F238E27FC236}">
                    <a16:creationId xmlns:a16="http://schemas.microsoft.com/office/drawing/2014/main" id="{A68935FA-9846-4E7F-85F7-4E7CE22BD0AA}"/>
                  </a:ext>
                </a:extLst>
              </p:cNvPr>
              <p:cNvGrpSpPr>
                <a:grpSpLocks/>
              </p:cNvGrpSpPr>
              <p:nvPr/>
            </p:nvGrpSpPr>
            <p:grpSpPr bwMode="auto">
              <a:xfrm>
                <a:off x="6080126" y="4679950"/>
                <a:ext cx="1393825" cy="635000"/>
                <a:chOff x="3381" y="3187"/>
                <a:chExt cx="878" cy="400"/>
              </a:xfrm>
            </p:grpSpPr>
            <p:sp>
              <p:nvSpPr>
                <p:cNvPr id="955" name="Line 391">
                  <a:extLst>
                    <a:ext uri="{FF2B5EF4-FFF2-40B4-BE49-F238E27FC236}">
                      <a16:creationId xmlns:a16="http://schemas.microsoft.com/office/drawing/2014/main" id="{C1968C08-768B-45A1-A5FC-4B8333391889}"/>
                    </a:ext>
                  </a:extLst>
                </p:cNvPr>
                <p:cNvSpPr>
                  <a:spLocks noChangeShapeType="1"/>
                </p:cNvSpPr>
                <p:nvPr/>
              </p:nvSpPr>
              <p:spPr bwMode="auto">
                <a:xfrm>
                  <a:off x="3381" y="3187"/>
                  <a:ext cx="436" cy="20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56" name="Group 488">
                  <a:extLst>
                    <a:ext uri="{FF2B5EF4-FFF2-40B4-BE49-F238E27FC236}">
                      <a16:creationId xmlns:a16="http://schemas.microsoft.com/office/drawing/2014/main" id="{FFCFC81A-539F-4A55-94BE-432A865A01C2}"/>
                    </a:ext>
                  </a:extLst>
                </p:cNvPr>
                <p:cNvGrpSpPr>
                  <a:grpSpLocks/>
                </p:cNvGrpSpPr>
                <p:nvPr/>
              </p:nvGrpSpPr>
              <p:grpSpPr bwMode="auto">
                <a:xfrm>
                  <a:off x="3896" y="3269"/>
                  <a:ext cx="363" cy="318"/>
                  <a:chOff x="1680" y="2557"/>
                  <a:chExt cx="363" cy="318"/>
                </a:xfrm>
              </p:grpSpPr>
              <p:grpSp>
                <p:nvGrpSpPr>
                  <p:cNvPr id="957" name="Group 489">
                    <a:extLst>
                      <a:ext uri="{FF2B5EF4-FFF2-40B4-BE49-F238E27FC236}">
                        <a16:creationId xmlns:a16="http://schemas.microsoft.com/office/drawing/2014/main" id="{991A112D-3849-42A6-B7FA-55402057E9C4}"/>
                      </a:ext>
                    </a:extLst>
                  </p:cNvPr>
                  <p:cNvGrpSpPr>
                    <a:grpSpLocks noChangeAspect="1"/>
                  </p:cNvGrpSpPr>
                  <p:nvPr/>
                </p:nvGrpSpPr>
                <p:grpSpPr bwMode="auto">
                  <a:xfrm>
                    <a:off x="1720" y="2557"/>
                    <a:ext cx="155" cy="238"/>
                    <a:chOff x="2864" y="2181"/>
                    <a:chExt cx="331" cy="505"/>
                  </a:xfrm>
                </p:grpSpPr>
                <p:sp>
                  <p:nvSpPr>
                    <p:cNvPr id="982" name="Line 490">
                      <a:extLst>
                        <a:ext uri="{FF2B5EF4-FFF2-40B4-BE49-F238E27FC236}">
                          <a16:creationId xmlns:a16="http://schemas.microsoft.com/office/drawing/2014/main" id="{5C58A616-06E1-4DBB-B0AE-841C69C7B9BF}"/>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83" name="Group 491">
                      <a:extLst>
                        <a:ext uri="{FF2B5EF4-FFF2-40B4-BE49-F238E27FC236}">
                          <a16:creationId xmlns:a16="http://schemas.microsoft.com/office/drawing/2014/main" id="{45F50F80-D1B0-434C-8270-A6C4C8DEE815}"/>
                        </a:ext>
                      </a:extLst>
                    </p:cNvPr>
                    <p:cNvGrpSpPr>
                      <a:grpSpLocks noChangeAspect="1"/>
                    </p:cNvGrpSpPr>
                    <p:nvPr/>
                  </p:nvGrpSpPr>
                  <p:grpSpPr bwMode="auto">
                    <a:xfrm>
                      <a:off x="2864" y="2613"/>
                      <a:ext cx="329" cy="72"/>
                      <a:chOff x="2774" y="2611"/>
                      <a:chExt cx="329" cy="72"/>
                    </a:xfrm>
                  </p:grpSpPr>
                  <p:sp>
                    <p:nvSpPr>
                      <p:cNvPr id="987" name="Oval 492">
                        <a:extLst>
                          <a:ext uri="{FF2B5EF4-FFF2-40B4-BE49-F238E27FC236}">
                            <a16:creationId xmlns:a16="http://schemas.microsoft.com/office/drawing/2014/main" id="{A0F3C1A9-3809-460E-B642-CD7EF18E44A7}"/>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8" name="Rectangle 493">
                        <a:extLst>
                          <a:ext uri="{FF2B5EF4-FFF2-40B4-BE49-F238E27FC236}">
                            <a16:creationId xmlns:a16="http://schemas.microsoft.com/office/drawing/2014/main" id="{601511DF-2A26-4211-8A6D-3E439284CB22}"/>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84" name="Line 494">
                      <a:extLst>
                        <a:ext uri="{FF2B5EF4-FFF2-40B4-BE49-F238E27FC236}">
                          <a16:creationId xmlns:a16="http://schemas.microsoft.com/office/drawing/2014/main" id="{0180D3CD-813F-4207-A1D4-08B6185434BA}"/>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5" name="Freeform 495">
                      <a:extLst>
                        <a:ext uri="{FF2B5EF4-FFF2-40B4-BE49-F238E27FC236}">
                          <a16:creationId xmlns:a16="http://schemas.microsoft.com/office/drawing/2014/main" id="{DCBCFF77-DA71-4254-BC68-010B3E019DE6}"/>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6" name="Oval 496">
                      <a:extLst>
                        <a:ext uri="{FF2B5EF4-FFF2-40B4-BE49-F238E27FC236}">
                          <a16:creationId xmlns:a16="http://schemas.microsoft.com/office/drawing/2014/main" id="{2AC439B6-F97B-4E58-83E1-875B273B97E9}"/>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58" name="Group 497">
                    <a:extLst>
                      <a:ext uri="{FF2B5EF4-FFF2-40B4-BE49-F238E27FC236}">
                        <a16:creationId xmlns:a16="http://schemas.microsoft.com/office/drawing/2014/main" id="{C909FC4D-D9A6-44EB-8A38-9CF1409ACFCD}"/>
                      </a:ext>
                    </a:extLst>
                  </p:cNvPr>
                  <p:cNvGrpSpPr>
                    <a:grpSpLocks noChangeAspect="1"/>
                  </p:cNvGrpSpPr>
                  <p:nvPr/>
                </p:nvGrpSpPr>
                <p:grpSpPr bwMode="auto">
                  <a:xfrm>
                    <a:off x="1888" y="2557"/>
                    <a:ext cx="155" cy="238"/>
                    <a:chOff x="2864" y="2181"/>
                    <a:chExt cx="331" cy="505"/>
                  </a:xfrm>
                </p:grpSpPr>
                <p:sp>
                  <p:nvSpPr>
                    <p:cNvPr id="975" name="Line 498">
                      <a:extLst>
                        <a:ext uri="{FF2B5EF4-FFF2-40B4-BE49-F238E27FC236}">
                          <a16:creationId xmlns:a16="http://schemas.microsoft.com/office/drawing/2014/main" id="{D282F4D9-7AE9-4B83-8B4B-28EEFB52D9D2}"/>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76" name="Group 499">
                      <a:extLst>
                        <a:ext uri="{FF2B5EF4-FFF2-40B4-BE49-F238E27FC236}">
                          <a16:creationId xmlns:a16="http://schemas.microsoft.com/office/drawing/2014/main" id="{06F047A9-B84D-4951-8CE8-1BB8837F93CC}"/>
                        </a:ext>
                      </a:extLst>
                    </p:cNvPr>
                    <p:cNvGrpSpPr>
                      <a:grpSpLocks noChangeAspect="1"/>
                    </p:cNvGrpSpPr>
                    <p:nvPr/>
                  </p:nvGrpSpPr>
                  <p:grpSpPr bwMode="auto">
                    <a:xfrm>
                      <a:off x="2864" y="2613"/>
                      <a:ext cx="329" cy="72"/>
                      <a:chOff x="2774" y="2611"/>
                      <a:chExt cx="329" cy="72"/>
                    </a:xfrm>
                  </p:grpSpPr>
                  <p:sp>
                    <p:nvSpPr>
                      <p:cNvPr id="980" name="Oval 500">
                        <a:extLst>
                          <a:ext uri="{FF2B5EF4-FFF2-40B4-BE49-F238E27FC236}">
                            <a16:creationId xmlns:a16="http://schemas.microsoft.com/office/drawing/2014/main" id="{AA277B01-30AA-4B68-8D09-89690B1170BB}"/>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1" name="Rectangle 501">
                        <a:extLst>
                          <a:ext uri="{FF2B5EF4-FFF2-40B4-BE49-F238E27FC236}">
                            <a16:creationId xmlns:a16="http://schemas.microsoft.com/office/drawing/2014/main" id="{C1A4696D-3873-450C-8AD3-A80EF181B40F}"/>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77" name="Line 502">
                      <a:extLst>
                        <a:ext uri="{FF2B5EF4-FFF2-40B4-BE49-F238E27FC236}">
                          <a16:creationId xmlns:a16="http://schemas.microsoft.com/office/drawing/2014/main" id="{425EF916-162E-4AE2-9182-B030AF6F4B99}"/>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8" name="Freeform 503">
                      <a:extLst>
                        <a:ext uri="{FF2B5EF4-FFF2-40B4-BE49-F238E27FC236}">
                          <a16:creationId xmlns:a16="http://schemas.microsoft.com/office/drawing/2014/main" id="{E09AD6BC-D198-420A-AF24-D19D8B04A58A}"/>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9" name="Oval 504">
                      <a:extLst>
                        <a:ext uri="{FF2B5EF4-FFF2-40B4-BE49-F238E27FC236}">
                          <a16:creationId xmlns:a16="http://schemas.microsoft.com/office/drawing/2014/main" id="{EA92B9C5-3B95-4AA5-9D2E-9B80B3E11E62}"/>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59" name="Group 505">
                    <a:extLst>
                      <a:ext uri="{FF2B5EF4-FFF2-40B4-BE49-F238E27FC236}">
                        <a16:creationId xmlns:a16="http://schemas.microsoft.com/office/drawing/2014/main" id="{42FFFBDF-5ED3-4A0C-9FE2-7EAF867C25B5}"/>
                      </a:ext>
                    </a:extLst>
                  </p:cNvPr>
                  <p:cNvGrpSpPr>
                    <a:grpSpLocks noChangeAspect="1"/>
                  </p:cNvGrpSpPr>
                  <p:nvPr/>
                </p:nvGrpSpPr>
                <p:grpSpPr bwMode="auto">
                  <a:xfrm>
                    <a:off x="1680" y="2629"/>
                    <a:ext cx="155" cy="238"/>
                    <a:chOff x="2864" y="2181"/>
                    <a:chExt cx="331" cy="505"/>
                  </a:xfrm>
                </p:grpSpPr>
                <p:sp>
                  <p:nvSpPr>
                    <p:cNvPr id="968" name="Line 506">
                      <a:extLst>
                        <a:ext uri="{FF2B5EF4-FFF2-40B4-BE49-F238E27FC236}">
                          <a16:creationId xmlns:a16="http://schemas.microsoft.com/office/drawing/2014/main" id="{386D830A-E9D4-471B-92EA-7B2EFF8BEE67}"/>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69" name="Group 507">
                      <a:extLst>
                        <a:ext uri="{FF2B5EF4-FFF2-40B4-BE49-F238E27FC236}">
                          <a16:creationId xmlns:a16="http://schemas.microsoft.com/office/drawing/2014/main" id="{6E7FA051-591E-4EC6-B6AB-EF9D1669F9C6}"/>
                        </a:ext>
                      </a:extLst>
                    </p:cNvPr>
                    <p:cNvGrpSpPr>
                      <a:grpSpLocks noChangeAspect="1"/>
                    </p:cNvGrpSpPr>
                    <p:nvPr/>
                  </p:nvGrpSpPr>
                  <p:grpSpPr bwMode="auto">
                    <a:xfrm>
                      <a:off x="2864" y="2613"/>
                      <a:ext cx="329" cy="72"/>
                      <a:chOff x="2774" y="2611"/>
                      <a:chExt cx="329" cy="72"/>
                    </a:xfrm>
                  </p:grpSpPr>
                  <p:sp>
                    <p:nvSpPr>
                      <p:cNvPr id="973" name="Oval 508">
                        <a:extLst>
                          <a:ext uri="{FF2B5EF4-FFF2-40B4-BE49-F238E27FC236}">
                            <a16:creationId xmlns:a16="http://schemas.microsoft.com/office/drawing/2014/main" id="{665FEEB2-18CE-405F-B296-F9893DE28C6E}"/>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4" name="Rectangle 509">
                        <a:extLst>
                          <a:ext uri="{FF2B5EF4-FFF2-40B4-BE49-F238E27FC236}">
                            <a16:creationId xmlns:a16="http://schemas.microsoft.com/office/drawing/2014/main" id="{471B6D95-2CC5-4354-A9FB-F3FF2CD4A766}"/>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70" name="Line 510">
                      <a:extLst>
                        <a:ext uri="{FF2B5EF4-FFF2-40B4-BE49-F238E27FC236}">
                          <a16:creationId xmlns:a16="http://schemas.microsoft.com/office/drawing/2014/main" id="{F3C9A9BC-6889-48EF-9711-E6054361DC6D}"/>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1" name="Freeform 511">
                      <a:extLst>
                        <a:ext uri="{FF2B5EF4-FFF2-40B4-BE49-F238E27FC236}">
                          <a16:creationId xmlns:a16="http://schemas.microsoft.com/office/drawing/2014/main" id="{F1B15199-826C-431C-B728-3737DF8A6203}"/>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2" name="Oval 512">
                      <a:extLst>
                        <a:ext uri="{FF2B5EF4-FFF2-40B4-BE49-F238E27FC236}">
                          <a16:creationId xmlns:a16="http://schemas.microsoft.com/office/drawing/2014/main" id="{96D7F38B-A0FC-466F-B2B0-6674FEBF4E0E}"/>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60" name="Group 513">
                    <a:extLst>
                      <a:ext uri="{FF2B5EF4-FFF2-40B4-BE49-F238E27FC236}">
                        <a16:creationId xmlns:a16="http://schemas.microsoft.com/office/drawing/2014/main" id="{63C9134C-0D37-4ABC-8854-0A3BF0C32E0C}"/>
                      </a:ext>
                    </a:extLst>
                  </p:cNvPr>
                  <p:cNvGrpSpPr>
                    <a:grpSpLocks noChangeAspect="1"/>
                  </p:cNvGrpSpPr>
                  <p:nvPr/>
                </p:nvGrpSpPr>
                <p:grpSpPr bwMode="auto">
                  <a:xfrm>
                    <a:off x="1864" y="2637"/>
                    <a:ext cx="155" cy="238"/>
                    <a:chOff x="2864" y="2181"/>
                    <a:chExt cx="331" cy="505"/>
                  </a:xfrm>
                </p:grpSpPr>
                <p:sp>
                  <p:nvSpPr>
                    <p:cNvPr id="961" name="Line 514">
                      <a:extLst>
                        <a:ext uri="{FF2B5EF4-FFF2-40B4-BE49-F238E27FC236}">
                          <a16:creationId xmlns:a16="http://schemas.microsoft.com/office/drawing/2014/main" id="{98E3D70A-EA46-4D10-8A7A-F32C844912BC}"/>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62" name="Group 515">
                      <a:extLst>
                        <a:ext uri="{FF2B5EF4-FFF2-40B4-BE49-F238E27FC236}">
                          <a16:creationId xmlns:a16="http://schemas.microsoft.com/office/drawing/2014/main" id="{321BEBD4-B793-4008-A0B0-5013AABCC234}"/>
                        </a:ext>
                      </a:extLst>
                    </p:cNvPr>
                    <p:cNvGrpSpPr>
                      <a:grpSpLocks noChangeAspect="1"/>
                    </p:cNvGrpSpPr>
                    <p:nvPr/>
                  </p:nvGrpSpPr>
                  <p:grpSpPr bwMode="auto">
                    <a:xfrm>
                      <a:off x="2864" y="2613"/>
                      <a:ext cx="329" cy="72"/>
                      <a:chOff x="2774" y="2611"/>
                      <a:chExt cx="329" cy="72"/>
                    </a:xfrm>
                  </p:grpSpPr>
                  <p:sp>
                    <p:nvSpPr>
                      <p:cNvPr id="966" name="Oval 516">
                        <a:extLst>
                          <a:ext uri="{FF2B5EF4-FFF2-40B4-BE49-F238E27FC236}">
                            <a16:creationId xmlns:a16="http://schemas.microsoft.com/office/drawing/2014/main" id="{45EFE6E6-7F5D-4B78-B75F-E5104CB38EA0}"/>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7" name="Rectangle 517">
                        <a:extLst>
                          <a:ext uri="{FF2B5EF4-FFF2-40B4-BE49-F238E27FC236}">
                            <a16:creationId xmlns:a16="http://schemas.microsoft.com/office/drawing/2014/main" id="{EE085A7F-CB92-4DA0-8C74-44CFE974BA3D}"/>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63" name="Line 518">
                      <a:extLst>
                        <a:ext uri="{FF2B5EF4-FFF2-40B4-BE49-F238E27FC236}">
                          <a16:creationId xmlns:a16="http://schemas.microsoft.com/office/drawing/2014/main" id="{F17FD881-A1B9-4CB8-9506-18FAD54C862B}"/>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4" name="Freeform 519">
                      <a:extLst>
                        <a:ext uri="{FF2B5EF4-FFF2-40B4-BE49-F238E27FC236}">
                          <a16:creationId xmlns:a16="http://schemas.microsoft.com/office/drawing/2014/main" id="{9B5E600C-B2AF-4A83-ABB9-251C7CAFA672}"/>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5" name="Oval 520">
                      <a:extLst>
                        <a:ext uri="{FF2B5EF4-FFF2-40B4-BE49-F238E27FC236}">
                          <a16:creationId xmlns:a16="http://schemas.microsoft.com/office/drawing/2014/main" id="{CE0B6C89-9646-406F-9F5A-7B65FABA1889}"/>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grpSp>
          <p:grpSp>
            <p:nvGrpSpPr>
              <p:cNvPr id="702" name="Group 531">
                <a:extLst>
                  <a:ext uri="{FF2B5EF4-FFF2-40B4-BE49-F238E27FC236}">
                    <a16:creationId xmlns:a16="http://schemas.microsoft.com/office/drawing/2014/main" id="{C7663AC5-F77E-484D-87E3-465C1F5C68CC}"/>
                  </a:ext>
                </a:extLst>
              </p:cNvPr>
              <p:cNvGrpSpPr>
                <a:grpSpLocks/>
              </p:cNvGrpSpPr>
              <p:nvPr/>
            </p:nvGrpSpPr>
            <p:grpSpPr bwMode="auto">
              <a:xfrm>
                <a:off x="6040438" y="4652964"/>
                <a:ext cx="1416050" cy="636587"/>
                <a:chOff x="3349" y="3563"/>
                <a:chExt cx="892" cy="401"/>
              </a:xfrm>
            </p:grpSpPr>
            <p:grpSp>
              <p:nvGrpSpPr>
                <p:cNvPr id="946" name="Group 521">
                  <a:extLst>
                    <a:ext uri="{FF2B5EF4-FFF2-40B4-BE49-F238E27FC236}">
                      <a16:creationId xmlns:a16="http://schemas.microsoft.com/office/drawing/2014/main" id="{F9CD5842-6280-4209-B348-9101B554EE75}"/>
                    </a:ext>
                  </a:extLst>
                </p:cNvPr>
                <p:cNvGrpSpPr>
                  <a:grpSpLocks/>
                </p:cNvGrpSpPr>
                <p:nvPr/>
              </p:nvGrpSpPr>
              <p:grpSpPr bwMode="auto">
                <a:xfrm>
                  <a:off x="3904" y="3684"/>
                  <a:ext cx="337" cy="280"/>
                  <a:chOff x="2864" y="2181"/>
                  <a:chExt cx="331" cy="505"/>
                </a:xfrm>
              </p:grpSpPr>
              <p:sp>
                <p:nvSpPr>
                  <p:cNvPr id="948" name="Line 522">
                    <a:extLst>
                      <a:ext uri="{FF2B5EF4-FFF2-40B4-BE49-F238E27FC236}">
                        <a16:creationId xmlns:a16="http://schemas.microsoft.com/office/drawing/2014/main" id="{EE79AE06-238F-4BAF-8C62-2DCB2FD94FB1}"/>
                      </a:ext>
                    </a:extLst>
                  </p:cNvPr>
                  <p:cNvSpPr>
                    <a:spLocks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49" name="Group 523">
                    <a:extLst>
                      <a:ext uri="{FF2B5EF4-FFF2-40B4-BE49-F238E27FC236}">
                        <a16:creationId xmlns:a16="http://schemas.microsoft.com/office/drawing/2014/main" id="{883D929F-8E19-4884-A644-D274658A1B4E}"/>
                      </a:ext>
                    </a:extLst>
                  </p:cNvPr>
                  <p:cNvGrpSpPr>
                    <a:grpSpLocks/>
                  </p:cNvGrpSpPr>
                  <p:nvPr/>
                </p:nvGrpSpPr>
                <p:grpSpPr bwMode="auto">
                  <a:xfrm>
                    <a:off x="2864" y="2613"/>
                    <a:ext cx="329" cy="72"/>
                    <a:chOff x="2774" y="2611"/>
                    <a:chExt cx="329" cy="72"/>
                  </a:xfrm>
                </p:grpSpPr>
                <p:sp>
                  <p:nvSpPr>
                    <p:cNvPr id="953" name="Oval 524">
                      <a:extLst>
                        <a:ext uri="{FF2B5EF4-FFF2-40B4-BE49-F238E27FC236}">
                          <a16:creationId xmlns:a16="http://schemas.microsoft.com/office/drawing/2014/main" id="{9C9C5CA6-41E9-432A-8634-AFF906B96A0A}"/>
                        </a:ext>
                      </a:extLst>
                    </p:cNvPr>
                    <p:cNvSpPr>
                      <a:spLocks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4" name="Rectangle 525">
                      <a:extLst>
                        <a:ext uri="{FF2B5EF4-FFF2-40B4-BE49-F238E27FC236}">
                          <a16:creationId xmlns:a16="http://schemas.microsoft.com/office/drawing/2014/main" id="{8061301B-0EA1-45C8-9A6C-39F674AF0C3F}"/>
                        </a:ext>
                      </a:extLst>
                    </p:cNvPr>
                    <p:cNvSpPr>
                      <a:spLocks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50" name="Line 526">
                    <a:extLst>
                      <a:ext uri="{FF2B5EF4-FFF2-40B4-BE49-F238E27FC236}">
                        <a16:creationId xmlns:a16="http://schemas.microsoft.com/office/drawing/2014/main" id="{CB1770C4-4DF4-4AFA-A454-E3F183A0D686}"/>
                      </a:ext>
                    </a:extLst>
                  </p:cNvPr>
                  <p:cNvSpPr>
                    <a:spLocks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1" name="Freeform 527">
                    <a:extLst>
                      <a:ext uri="{FF2B5EF4-FFF2-40B4-BE49-F238E27FC236}">
                        <a16:creationId xmlns:a16="http://schemas.microsoft.com/office/drawing/2014/main" id="{6AD4DADC-5E9B-4381-B645-0F0EE635A4CC}"/>
                      </a:ext>
                    </a:extLst>
                  </p:cNvPr>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 name="Oval 528">
                    <a:extLst>
                      <a:ext uri="{FF2B5EF4-FFF2-40B4-BE49-F238E27FC236}">
                        <a16:creationId xmlns:a16="http://schemas.microsoft.com/office/drawing/2014/main" id="{9E618F2D-813E-4DCA-8F76-121AF6B30432}"/>
                      </a:ext>
                    </a:extLst>
                  </p:cNvPr>
                  <p:cNvSpPr>
                    <a:spLocks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47" name="Line 529">
                  <a:extLst>
                    <a:ext uri="{FF2B5EF4-FFF2-40B4-BE49-F238E27FC236}">
                      <a16:creationId xmlns:a16="http://schemas.microsoft.com/office/drawing/2014/main" id="{E65B4DDD-7109-42FC-A03B-6D0B20E68279}"/>
                    </a:ext>
                  </a:extLst>
                </p:cNvPr>
                <p:cNvSpPr>
                  <a:spLocks noChangeShapeType="1"/>
                </p:cNvSpPr>
                <p:nvPr/>
              </p:nvSpPr>
              <p:spPr bwMode="auto">
                <a:xfrm>
                  <a:off x="3349" y="3563"/>
                  <a:ext cx="436" cy="20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03" name="Group 535">
                <a:extLst>
                  <a:ext uri="{FF2B5EF4-FFF2-40B4-BE49-F238E27FC236}">
                    <a16:creationId xmlns:a16="http://schemas.microsoft.com/office/drawing/2014/main" id="{A77BB9AB-D20A-46A7-90F7-891184733247}"/>
                  </a:ext>
                </a:extLst>
              </p:cNvPr>
              <p:cNvGrpSpPr>
                <a:grpSpLocks/>
              </p:cNvGrpSpPr>
              <p:nvPr/>
            </p:nvGrpSpPr>
            <p:grpSpPr bwMode="auto">
              <a:xfrm>
                <a:off x="5964238" y="2200276"/>
                <a:ext cx="749300" cy="962025"/>
                <a:chOff x="2789" y="770"/>
                <a:chExt cx="472" cy="606"/>
              </a:xfrm>
            </p:grpSpPr>
            <p:grpSp>
              <p:nvGrpSpPr>
                <p:cNvPr id="928" name="Group 433">
                  <a:extLst>
                    <a:ext uri="{FF2B5EF4-FFF2-40B4-BE49-F238E27FC236}">
                      <a16:creationId xmlns:a16="http://schemas.microsoft.com/office/drawing/2014/main" id="{28055E99-6764-4499-91F6-029C0DB65D2A}"/>
                    </a:ext>
                  </a:extLst>
                </p:cNvPr>
                <p:cNvGrpSpPr>
                  <a:grpSpLocks/>
                </p:cNvGrpSpPr>
                <p:nvPr/>
              </p:nvGrpSpPr>
              <p:grpSpPr bwMode="auto">
                <a:xfrm>
                  <a:off x="3103" y="770"/>
                  <a:ext cx="158" cy="498"/>
                  <a:chOff x="3343" y="1306"/>
                  <a:chExt cx="158" cy="498"/>
                </a:xfrm>
              </p:grpSpPr>
              <p:grpSp>
                <p:nvGrpSpPr>
                  <p:cNvPr id="930" name="Group 417">
                    <a:extLst>
                      <a:ext uri="{FF2B5EF4-FFF2-40B4-BE49-F238E27FC236}">
                        <a16:creationId xmlns:a16="http://schemas.microsoft.com/office/drawing/2014/main" id="{5E3CA5FE-7213-42C6-91FE-78317F289CAD}"/>
                      </a:ext>
                    </a:extLst>
                  </p:cNvPr>
                  <p:cNvGrpSpPr>
                    <a:grpSpLocks noChangeAspect="1"/>
                  </p:cNvGrpSpPr>
                  <p:nvPr/>
                </p:nvGrpSpPr>
                <p:grpSpPr bwMode="auto">
                  <a:xfrm>
                    <a:off x="3346" y="1566"/>
                    <a:ext cx="155" cy="238"/>
                    <a:chOff x="2864" y="2181"/>
                    <a:chExt cx="331" cy="505"/>
                  </a:xfrm>
                </p:grpSpPr>
                <p:sp>
                  <p:nvSpPr>
                    <p:cNvPr id="939" name="Line 418">
                      <a:extLst>
                        <a:ext uri="{FF2B5EF4-FFF2-40B4-BE49-F238E27FC236}">
                          <a16:creationId xmlns:a16="http://schemas.microsoft.com/office/drawing/2014/main" id="{316F1077-FC63-4C35-BD20-E24A4F49CE73}"/>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40" name="Group 419">
                      <a:extLst>
                        <a:ext uri="{FF2B5EF4-FFF2-40B4-BE49-F238E27FC236}">
                          <a16:creationId xmlns:a16="http://schemas.microsoft.com/office/drawing/2014/main" id="{D2044628-BBB0-4126-9059-A296BAC51679}"/>
                        </a:ext>
                      </a:extLst>
                    </p:cNvPr>
                    <p:cNvGrpSpPr>
                      <a:grpSpLocks noChangeAspect="1"/>
                    </p:cNvGrpSpPr>
                    <p:nvPr/>
                  </p:nvGrpSpPr>
                  <p:grpSpPr bwMode="auto">
                    <a:xfrm>
                      <a:off x="2864" y="2613"/>
                      <a:ext cx="329" cy="72"/>
                      <a:chOff x="2774" y="2611"/>
                      <a:chExt cx="329" cy="72"/>
                    </a:xfrm>
                  </p:grpSpPr>
                  <p:sp>
                    <p:nvSpPr>
                      <p:cNvPr id="944" name="Oval 420">
                        <a:extLst>
                          <a:ext uri="{FF2B5EF4-FFF2-40B4-BE49-F238E27FC236}">
                            <a16:creationId xmlns:a16="http://schemas.microsoft.com/office/drawing/2014/main" id="{2551EF3A-5756-4EB4-BDD5-1FFF70CD1416}"/>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5" name="Rectangle 421">
                        <a:extLst>
                          <a:ext uri="{FF2B5EF4-FFF2-40B4-BE49-F238E27FC236}">
                            <a16:creationId xmlns:a16="http://schemas.microsoft.com/office/drawing/2014/main" id="{32898D63-6B1D-439E-8642-99F38DDC9A32}"/>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41" name="Line 422">
                      <a:extLst>
                        <a:ext uri="{FF2B5EF4-FFF2-40B4-BE49-F238E27FC236}">
                          <a16:creationId xmlns:a16="http://schemas.microsoft.com/office/drawing/2014/main" id="{3F77203A-D6E8-4575-96A5-64368D35FF25}"/>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 name="Freeform 423">
                      <a:extLst>
                        <a:ext uri="{FF2B5EF4-FFF2-40B4-BE49-F238E27FC236}">
                          <a16:creationId xmlns:a16="http://schemas.microsoft.com/office/drawing/2014/main" id="{0041A32A-2B65-4297-9953-A3263622528D}"/>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3" name="Oval 424">
                      <a:extLst>
                        <a:ext uri="{FF2B5EF4-FFF2-40B4-BE49-F238E27FC236}">
                          <a16:creationId xmlns:a16="http://schemas.microsoft.com/office/drawing/2014/main" id="{64349BE0-087B-4399-840D-4EDF1E9A664B}"/>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31" name="Group 425">
                    <a:extLst>
                      <a:ext uri="{FF2B5EF4-FFF2-40B4-BE49-F238E27FC236}">
                        <a16:creationId xmlns:a16="http://schemas.microsoft.com/office/drawing/2014/main" id="{A1B8C7DD-2FE6-4FBB-A271-32BDD8A477E4}"/>
                      </a:ext>
                    </a:extLst>
                  </p:cNvPr>
                  <p:cNvGrpSpPr>
                    <a:grpSpLocks noChangeAspect="1"/>
                  </p:cNvGrpSpPr>
                  <p:nvPr/>
                </p:nvGrpSpPr>
                <p:grpSpPr bwMode="auto">
                  <a:xfrm>
                    <a:off x="3343" y="1306"/>
                    <a:ext cx="155" cy="238"/>
                    <a:chOff x="2864" y="2181"/>
                    <a:chExt cx="331" cy="505"/>
                  </a:xfrm>
                </p:grpSpPr>
                <p:sp>
                  <p:nvSpPr>
                    <p:cNvPr id="932" name="Line 426">
                      <a:extLst>
                        <a:ext uri="{FF2B5EF4-FFF2-40B4-BE49-F238E27FC236}">
                          <a16:creationId xmlns:a16="http://schemas.microsoft.com/office/drawing/2014/main" id="{F20CC47C-1DD5-45A6-912E-23DE73DD6069}"/>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33" name="Group 427">
                      <a:extLst>
                        <a:ext uri="{FF2B5EF4-FFF2-40B4-BE49-F238E27FC236}">
                          <a16:creationId xmlns:a16="http://schemas.microsoft.com/office/drawing/2014/main" id="{1AAA8FAD-E794-4B15-AC29-10D6C333FA8A}"/>
                        </a:ext>
                      </a:extLst>
                    </p:cNvPr>
                    <p:cNvGrpSpPr>
                      <a:grpSpLocks noChangeAspect="1"/>
                    </p:cNvGrpSpPr>
                    <p:nvPr/>
                  </p:nvGrpSpPr>
                  <p:grpSpPr bwMode="auto">
                    <a:xfrm>
                      <a:off x="2864" y="2613"/>
                      <a:ext cx="329" cy="72"/>
                      <a:chOff x="2774" y="2611"/>
                      <a:chExt cx="329" cy="72"/>
                    </a:xfrm>
                  </p:grpSpPr>
                  <p:sp>
                    <p:nvSpPr>
                      <p:cNvPr id="937" name="Oval 428">
                        <a:extLst>
                          <a:ext uri="{FF2B5EF4-FFF2-40B4-BE49-F238E27FC236}">
                            <a16:creationId xmlns:a16="http://schemas.microsoft.com/office/drawing/2014/main" id="{531DBACB-C957-4305-9AC5-F2F4BBD1B3C2}"/>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8" name="Rectangle 429">
                        <a:extLst>
                          <a:ext uri="{FF2B5EF4-FFF2-40B4-BE49-F238E27FC236}">
                            <a16:creationId xmlns:a16="http://schemas.microsoft.com/office/drawing/2014/main" id="{120771F1-3C82-40CA-8B92-DF631C6EDC62}"/>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34" name="Line 430">
                      <a:extLst>
                        <a:ext uri="{FF2B5EF4-FFF2-40B4-BE49-F238E27FC236}">
                          <a16:creationId xmlns:a16="http://schemas.microsoft.com/office/drawing/2014/main" id="{6C64B877-8E2E-4238-B8EB-814ACAAB734F}"/>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5" name="Freeform 431">
                      <a:extLst>
                        <a:ext uri="{FF2B5EF4-FFF2-40B4-BE49-F238E27FC236}">
                          <a16:creationId xmlns:a16="http://schemas.microsoft.com/office/drawing/2014/main" id="{E5692CE8-7469-463C-91EA-42E12EFBF565}"/>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6" name="Oval 432">
                      <a:extLst>
                        <a:ext uri="{FF2B5EF4-FFF2-40B4-BE49-F238E27FC236}">
                          <a16:creationId xmlns:a16="http://schemas.microsoft.com/office/drawing/2014/main" id="{4B36C583-3EDE-440F-AAA9-D8A1239BC5F0}"/>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929" name="Line 532">
                  <a:extLst>
                    <a:ext uri="{FF2B5EF4-FFF2-40B4-BE49-F238E27FC236}">
                      <a16:creationId xmlns:a16="http://schemas.microsoft.com/office/drawing/2014/main" id="{6BBBF223-0A95-438A-B19F-575D8D6FB1E4}"/>
                    </a:ext>
                  </a:extLst>
                </p:cNvPr>
                <p:cNvSpPr>
                  <a:spLocks noChangeShapeType="1"/>
                </p:cNvSpPr>
                <p:nvPr/>
              </p:nvSpPr>
              <p:spPr bwMode="auto">
                <a:xfrm flipV="1">
                  <a:off x="2789" y="1014"/>
                  <a:ext cx="239" cy="3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04" name="Group 534">
                <a:extLst>
                  <a:ext uri="{FF2B5EF4-FFF2-40B4-BE49-F238E27FC236}">
                    <a16:creationId xmlns:a16="http://schemas.microsoft.com/office/drawing/2014/main" id="{61132360-5B68-4B4F-99FD-FCFE5C6C8E5A}"/>
                  </a:ext>
                </a:extLst>
              </p:cNvPr>
              <p:cNvGrpSpPr>
                <a:grpSpLocks/>
              </p:cNvGrpSpPr>
              <p:nvPr/>
            </p:nvGrpSpPr>
            <p:grpSpPr bwMode="auto">
              <a:xfrm>
                <a:off x="5964238" y="2251076"/>
                <a:ext cx="747712" cy="962025"/>
                <a:chOff x="2789" y="1386"/>
                <a:chExt cx="471" cy="606"/>
              </a:xfrm>
            </p:grpSpPr>
            <p:grpSp>
              <p:nvGrpSpPr>
                <p:cNvPr id="919" name="Group 409">
                  <a:extLst>
                    <a:ext uri="{FF2B5EF4-FFF2-40B4-BE49-F238E27FC236}">
                      <a16:creationId xmlns:a16="http://schemas.microsoft.com/office/drawing/2014/main" id="{A3A7B8C4-4367-4F53-BBAD-5A5FA7AE85F8}"/>
                    </a:ext>
                  </a:extLst>
                </p:cNvPr>
                <p:cNvGrpSpPr>
                  <a:grpSpLocks/>
                </p:cNvGrpSpPr>
                <p:nvPr/>
              </p:nvGrpSpPr>
              <p:grpSpPr bwMode="auto">
                <a:xfrm>
                  <a:off x="3087" y="1386"/>
                  <a:ext cx="173" cy="415"/>
                  <a:chOff x="2864" y="2181"/>
                  <a:chExt cx="331" cy="505"/>
                </a:xfrm>
              </p:grpSpPr>
              <p:sp>
                <p:nvSpPr>
                  <p:cNvPr id="921" name="Line 410">
                    <a:extLst>
                      <a:ext uri="{FF2B5EF4-FFF2-40B4-BE49-F238E27FC236}">
                        <a16:creationId xmlns:a16="http://schemas.microsoft.com/office/drawing/2014/main" id="{D0BD8EB1-30E8-4E2B-B123-8AD4A2F47F4F}"/>
                      </a:ext>
                    </a:extLst>
                  </p:cNvPr>
                  <p:cNvSpPr>
                    <a:spLocks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22" name="Group 411">
                    <a:extLst>
                      <a:ext uri="{FF2B5EF4-FFF2-40B4-BE49-F238E27FC236}">
                        <a16:creationId xmlns:a16="http://schemas.microsoft.com/office/drawing/2014/main" id="{D48C3D2C-5D7D-43B1-B86F-FA2C37FE6FB8}"/>
                      </a:ext>
                    </a:extLst>
                  </p:cNvPr>
                  <p:cNvGrpSpPr>
                    <a:grpSpLocks/>
                  </p:cNvGrpSpPr>
                  <p:nvPr/>
                </p:nvGrpSpPr>
                <p:grpSpPr bwMode="auto">
                  <a:xfrm>
                    <a:off x="2864" y="2613"/>
                    <a:ext cx="329" cy="72"/>
                    <a:chOff x="2774" y="2611"/>
                    <a:chExt cx="329" cy="72"/>
                  </a:xfrm>
                </p:grpSpPr>
                <p:sp>
                  <p:nvSpPr>
                    <p:cNvPr id="926" name="Oval 412">
                      <a:extLst>
                        <a:ext uri="{FF2B5EF4-FFF2-40B4-BE49-F238E27FC236}">
                          <a16:creationId xmlns:a16="http://schemas.microsoft.com/office/drawing/2014/main" id="{220D0BC1-E52C-4BCB-8BF5-ED485B8689F6}"/>
                        </a:ext>
                      </a:extLst>
                    </p:cNvPr>
                    <p:cNvSpPr>
                      <a:spLocks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 name="Rectangle 413">
                      <a:extLst>
                        <a:ext uri="{FF2B5EF4-FFF2-40B4-BE49-F238E27FC236}">
                          <a16:creationId xmlns:a16="http://schemas.microsoft.com/office/drawing/2014/main" id="{8119860D-7753-4822-B651-70478BBA08E3}"/>
                        </a:ext>
                      </a:extLst>
                    </p:cNvPr>
                    <p:cNvSpPr>
                      <a:spLocks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23" name="Line 414">
                    <a:extLst>
                      <a:ext uri="{FF2B5EF4-FFF2-40B4-BE49-F238E27FC236}">
                        <a16:creationId xmlns:a16="http://schemas.microsoft.com/office/drawing/2014/main" id="{9102E579-1F45-4437-84DE-13A98B8FB8B1}"/>
                      </a:ext>
                    </a:extLst>
                  </p:cNvPr>
                  <p:cNvSpPr>
                    <a:spLocks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4" name="Freeform 415">
                    <a:extLst>
                      <a:ext uri="{FF2B5EF4-FFF2-40B4-BE49-F238E27FC236}">
                        <a16:creationId xmlns:a16="http://schemas.microsoft.com/office/drawing/2014/main" id="{AD671D8C-8175-4DB5-A207-7FF3BF1478D4}"/>
                      </a:ext>
                    </a:extLst>
                  </p:cNvPr>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5" name="Oval 416">
                    <a:extLst>
                      <a:ext uri="{FF2B5EF4-FFF2-40B4-BE49-F238E27FC236}">
                        <a16:creationId xmlns:a16="http://schemas.microsoft.com/office/drawing/2014/main" id="{0647AA04-B513-40A4-89DD-ACF9FA949586}"/>
                      </a:ext>
                    </a:extLst>
                  </p:cNvPr>
                  <p:cNvSpPr>
                    <a:spLocks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20" name="Line 533">
                  <a:extLst>
                    <a:ext uri="{FF2B5EF4-FFF2-40B4-BE49-F238E27FC236}">
                      <a16:creationId xmlns:a16="http://schemas.microsoft.com/office/drawing/2014/main" id="{E81E3114-655E-4917-9AF8-226B27EDD5C5}"/>
                    </a:ext>
                  </a:extLst>
                </p:cNvPr>
                <p:cNvSpPr>
                  <a:spLocks noChangeShapeType="1"/>
                </p:cNvSpPr>
                <p:nvPr/>
              </p:nvSpPr>
              <p:spPr bwMode="auto">
                <a:xfrm flipV="1">
                  <a:off x="2789" y="1630"/>
                  <a:ext cx="239" cy="3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05" name="Group 400">
                <a:extLst>
                  <a:ext uri="{FF2B5EF4-FFF2-40B4-BE49-F238E27FC236}">
                    <a16:creationId xmlns:a16="http://schemas.microsoft.com/office/drawing/2014/main" id="{F37DE0A3-73FF-45CF-BB6E-CAC08A242DAE}"/>
                  </a:ext>
                </a:extLst>
              </p:cNvPr>
              <p:cNvGrpSpPr>
                <a:grpSpLocks/>
              </p:cNvGrpSpPr>
              <p:nvPr/>
            </p:nvGrpSpPr>
            <p:grpSpPr bwMode="auto">
              <a:xfrm>
                <a:off x="4217989" y="4125913"/>
                <a:ext cx="534987" cy="444500"/>
                <a:chOff x="2864" y="2181"/>
                <a:chExt cx="331" cy="505"/>
              </a:xfrm>
            </p:grpSpPr>
            <p:sp>
              <p:nvSpPr>
                <p:cNvPr id="912" name="Line 401">
                  <a:extLst>
                    <a:ext uri="{FF2B5EF4-FFF2-40B4-BE49-F238E27FC236}">
                      <a16:creationId xmlns:a16="http://schemas.microsoft.com/office/drawing/2014/main" id="{B90FEA83-76A1-4CFF-B765-F7B190550D0A}"/>
                    </a:ext>
                  </a:extLst>
                </p:cNvPr>
                <p:cNvSpPr>
                  <a:spLocks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13" name="Group 402">
                  <a:extLst>
                    <a:ext uri="{FF2B5EF4-FFF2-40B4-BE49-F238E27FC236}">
                      <a16:creationId xmlns:a16="http://schemas.microsoft.com/office/drawing/2014/main" id="{B432E71E-D14E-471B-A7B9-892B668350E9}"/>
                    </a:ext>
                  </a:extLst>
                </p:cNvPr>
                <p:cNvGrpSpPr>
                  <a:grpSpLocks/>
                </p:cNvGrpSpPr>
                <p:nvPr/>
              </p:nvGrpSpPr>
              <p:grpSpPr bwMode="auto">
                <a:xfrm>
                  <a:off x="2864" y="2613"/>
                  <a:ext cx="329" cy="72"/>
                  <a:chOff x="2774" y="2611"/>
                  <a:chExt cx="329" cy="72"/>
                </a:xfrm>
              </p:grpSpPr>
              <p:sp>
                <p:nvSpPr>
                  <p:cNvPr id="917" name="Oval 403">
                    <a:extLst>
                      <a:ext uri="{FF2B5EF4-FFF2-40B4-BE49-F238E27FC236}">
                        <a16:creationId xmlns:a16="http://schemas.microsoft.com/office/drawing/2014/main" id="{3A5523C6-D962-4216-8783-4B31605D3473}"/>
                      </a:ext>
                    </a:extLst>
                  </p:cNvPr>
                  <p:cNvSpPr>
                    <a:spLocks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8" name="Rectangle 404">
                    <a:extLst>
                      <a:ext uri="{FF2B5EF4-FFF2-40B4-BE49-F238E27FC236}">
                        <a16:creationId xmlns:a16="http://schemas.microsoft.com/office/drawing/2014/main" id="{80BCFB31-EEC9-4FDC-8B16-96C767ED9307}"/>
                      </a:ext>
                    </a:extLst>
                  </p:cNvPr>
                  <p:cNvSpPr>
                    <a:spLocks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14" name="Line 405">
                  <a:extLst>
                    <a:ext uri="{FF2B5EF4-FFF2-40B4-BE49-F238E27FC236}">
                      <a16:creationId xmlns:a16="http://schemas.microsoft.com/office/drawing/2014/main" id="{ABF7A493-9BB4-4EF7-A434-DBB91F4A2663}"/>
                    </a:ext>
                  </a:extLst>
                </p:cNvPr>
                <p:cNvSpPr>
                  <a:spLocks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5" name="Freeform 406">
                  <a:extLst>
                    <a:ext uri="{FF2B5EF4-FFF2-40B4-BE49-F238E27FC236}">
                      <a16:creationId xmlns:a16="http://schemas.microsoft.com/office/drawing/2014/main" id="{73C13070-8232-43E0-A736-35854AD615EE}"/>
                    </a:ext>
                  </a:extLst>
                </p:cNvPr>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6" name="Oval 407">
                  <a:extLst>
                    <a:ext uri="{FF2B5EF4-FFF2-40B4-BE49-F238E27FC236}">
                      <a16:creationId xmlns:a16="http://schemas.microsoft.com/office/drawing/2014/main" id="{11313652-B1C0-4269-9A0E-3ACC88320A98}"/>
                    </a:ext>
                  </a:extLst>
                </p:cNvPr>
                <p:cNvSpPr>
                  <a:spLocks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706" name="Picture 5">
                <a:extLst>
                  <a:ext uri="{FF2B5EF4-FFF2-40B4-BE49-F238E27FC236}">
                    <a16:creationId xmlns:a16="http://schemas.microsoft.com/office/drawing/2014/main" id="{7F4C1FCA-8B6C-405B-A434-D47D510EB7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7375" y="5737226"/>
                <a:ext cx="998538" cy="968375"/>
              </a:xfrm>
              <a:prstGeom prst="rect">
                <a:avLst/>
              </a:prstGeom>
              <a:noFill/>
              <a:extLst>
                <a:ext uri="{909E8E84-426E-40DD-AFC4-6F175D3DCCD1}">
                  <a14:hiddenFill xmlns:a14="http://schemas.microsoft.com/office/drawing/2010/main">
                    <a:solidFill>
                      <a:srgbClr val="FFFFFF"/>
                    </a:solidFill>
                  </a14:hiddenFill>
                </a:ext>
              </a:extLst>
            </p:spPr>
          </p:pic>
          <p:grpSp>
            <p:nvGrpSpPr>
              <p:cNvPr id="707" name="Group 1536">
                <a:extLst>
                  <a:ext uri="{FF2B5EF4-FFF2-40B4-BE49-F238E27FC236}">
                    <a16:creationId xmlns:a16="http://schemas.microsoft.com/office/drawing/2014/main" id="{4034D0A5-BFD6-4408-9789-C081778608BE}"/>
                  </a:ext>
                </a:extLst>
              </p:cNvPr>
              <p:cNvGrpSpPr>
                <a:grpSpLocks/>
              </p:cNvGrpSpPr>
              <p:nvPr/>
            </p:nvGrpSpPr>
            <p:grpSpPr bwMode="auto">
              <a:xfrm>
                <a:off x="7342188" y="688976"/>
                <a:ext cx="2100262" cy="4822825"/>
                <a:chOff x="3665" y="434"/>
                <a:chExt cx="1323" cy="3038"/>
              </a:xfrm>
            </p:grpSpPr>
            <p:grpSp>
              <p:nvGrpSpPr>
                <p:cNvPr id="708" name="Group 1332">
                  <a:extLst>
                    <a:ext uri="{FF2B5EF4-FFF2-40B4-BE49-F238E27FC236}">
                      <a16:creationId xmlns:a16="http://schemas.microsoft.com/office/drawing/2014/main" id="{EC917FC3-DA2C-48DA-9945-FFD290C60FF0}"/>
                    </a:ext>
                  </a:extLst>
                </p:cNvPr>
                <p:cNvGrpSpPr>
                  <a:grpSpLocks/>
                </p:cNvGrpSpPr>
                <p:nvPr/>
              </p:nvGrpSpPr>
              <p:grpSpPr bwMode="auto">
                <a:xfrm>
                  <a:off x="3808" y="434"/>
                  <a:ext cx="363" cy="318"/>
                  <a:chOff x="1680" y="2557"/>
                  <a:chExt cx="363" cy="318"/>
                </a:xfrm>
              </p:grpSpPr>
              <p:grpSp>
                <p:nvGrpSpPr>
                  <p:cNvPr id="880" name="Group 1333">
                    <a:extLst>
                      <a:ext uri="{FF2B5EF4-FFF2-40B4-BE49-F238E27FC236}">
                        <a16:creationId xmlns:a16="http://schemas.microsoft.com/office/drawing/2014/main" id="{65359A60-8533-435C-AD27-2E5E4B21F1C2}"/>
                      </a:ext>
                    </a:extLst>
                  </p:cNvPr>
                  <p:cNvGrpSpPr>
                    <a:grpSpLocks noChangeAspect="1"/>
                  </p:cNvGrpSpPr>
                  <p:nvPr/>
                </p:nvGrpSpPr>
                <p:grpSpPr bwMode="auto">
                  <a:xfrm>
                    <a:off x="1720" y="2557"/>
                    <a:ext cx="155" cy="238"/>
                    <a:chOff x="2864" y="2181"/>
                    <a:chExt cx="331" cy="505"/>
                  </a:xfrm>
                </p:grpSpPr>
                <p:sp>
                  <p:nvSpPr>
                    <p:cNvPr id="905" name="Line 1334">
                      <a:extLst>
                        <a:ext uri="{FF2B5EF4-FFF2-40B4-BE49-F238E27FC236}">
                          <a16:creationId xmlns:a16="http://schemas.microsoft.com/office/drawing/2014/main" id="{241489E0-2753-44C4-8748-C4862F241A6B}"/>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06" name="Group 1335">
                      <a:extLst>
                        <a:ext uri="{FF2B5EF4-FFF2-40B4-BE49-F238E27FC236}">
                          <a16:creationId xmlns:a16="http://schemas.microsoft.com/office/drawing/2014/main" id="{1959E89F-5933-4CBD-AFE1-29BC96376DA0}"/>
                        </a:ext>
                      </a:extLst>
                    </p:cNvPr>
                    <p:cNvGrpSpPr>
                      <a:grpSpLocks noChangeAspect="1"/>
                    </p:cNvGrpSpPr>
                    <p:nvPr/>
                  </p:nvGrpSpPr>
                  <p:grpSpPr bwMode="auto">
                    <a:xfrm>
                      <a:off x="2864" y="2613"/>
                      <a:ext cx="329" cy="72"/>
                      <a:chOff x="2774" y="2611"/>
                      <a:chExt cx="329" cy="72"/>
                    </a:xfrm>
                  </p:grpSpPr>
                  <p:sp>
                    <p:nvSpPr>
                      <p:cNvPr id="910" name="Oval 1336">
                        <a:extLst>
                          <a:ext uri="{FF2B5EF4-FFF2-40B4-BE49-F238E27FC236}">
                            <a16:creationId xmlns:a16="http://schemas.microsoft.com/office/drawing/2014/main" id="{F11A8CF0-460C-44CD-A900-A21904AB6D3D}"/>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1" name="Rectangle 1337">
                        <a:extLst>
                          <a:ext uri="{FF2B5EF4-FFF2-40B4-BE49-F238E27FC236}">
                            <a16:creationId xmlns:a16="http://schemas.microsoft.com/office/drawing/2014/main" id="{D7E5E522-ABEA-404D-9041-9F38D3721753}"/>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07" name="Line 1338">
                      <a:extLst>
                        <a:ext uri="{FF2B5EF4-FFF2-40B4-BE49-F238E27FC236}">
                          <a16:creationId xmlns:a16="http://schemas.microsoft.com/office/drawing/2014/main" id="{90272BBD-07FF-4B2D-A909-93060D712C3F}"/>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8" name="Freeform 1339">
                      <a:extLst>
                        <a:ext uri="{FF2B5EF4-FFF2-40B4-BE49-F238E27FC236}">
                          <a16:creationId xmlns:a16="http://schemas.microsoft.com/office/drawing/2014/main" id="{25AFBF71-5263-4BC9-904E-0961AF11A3B7}"/>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9" name="Oval 1340">
                      <a:extLst>
                        <a:ext uri="{FF2B5EF4-FFF2-40B4-BE49-F238E27FC236}">
                          <a16:creationId xmlns:a16="http://schemas.microsoft.com/office/drawing/2014/main" id="{026DBB19-9E1B-4BA4-823C-36763F61633B}"/>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81" name="Group 1341">
                    <a:extLst>
                      <a:ext uri="{FF2B5EF4-FFF2-40B4-BE49-F238E27FC236}">
                        <a16:creationId xmlns:a16="http://schemas.microsoft.com/office/drawing/2014/main" id="{731E9097-7261-42B8-B2F1-E5A30BC0431A}"/>
                      </a:ext>
                    </a:extLst>
                  </p:cNvPr>
                  <p:cNvGrpSpPr>
                    <a:grpSpLocks noChangeAspect="1"/>
                  </p:cNvGrpSpPr>
                  <p:nvPr/>
                </p:nvGrpSpPr>
                <p:grpSpPr bwMode="auto">
                  <a:xfrm>
                    <a:off x="1888" y="2557"/>
                    <a:ext cx="155" cy="238"/>
                    <a:chOff x="2864" y="2181"/>
                    <a:chExt cx="331" cy="505"/>
                  </a:xfrm>
                </p:grpSpPr>
                <p:sp>
                  <p:nvSpPr>
                    <p:cNvPr id="898" name="Line 1342">
                      <a:extLst>
                        <a:ext uri="{FF2B5EF4-FFF2-40B4-BE49-F238E27FC236}">
                          <a16:creationId xmlns:a16="http://schemas.microsoft.com/office/drawing/2014/main" id="{36253834-62BD-46F6-9E06-FC95CFD97335}"/>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99" name="Group 1343">
                      <a:extLst>
                        <a:ext uri="{FF2B5EF4-FFF2-40B4-BE49-F238E27FC236}">
                          <a16:creationId xmlns:a16="http://schemas.microsoft.com/office/drawing/2014/main" id="{8B0EC2E7-35C6-477A-A270-9317DA911452}"/>
                        </a:ext>
                      </a:extLst>
                    </p:cNvPr>
                    <p:cNvGrpSpPr>
                      <a:grpSpLocks noChangeAspect="1"/>
                    </p:cNvGrpSpPr>
                    <p:nvPr/>
                  </p:nvGrpSpPr>
                  <p:grpSpPr bwMode="auto">
                    <a:xfrm>
                      <a:off x="2864" y="2613"/>
                      <a:ext cx="329" cy="72"/>
                      <a:chOff x="2774" y="2611"/>
                      <a:chExt cx="329" cy="72"/>
                    </a:xfrm>
                  </p:grpSpPr>
                  <p:sp>
                    <p:nvSpPr>
                      <p:cNvPr id="903" name="Oval 1344">
                        <a:extLst>
                          <a:ext uri="{FF2B5EF4-FFF2-40B4-BE49-F238E27FC236}">
                            <a16:creationId xmlns:a16="http://schemas.microsoft.com/office/drawing/2014/main" id="{9BA426D0-5198-4360-8133-C2719D425B59}"/>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4" name="Rectangle 1345">
                        <a:extLst>
                          <a:ext uri="{FF2B5EF4-FFF2-40B4-BE49-F238E27FC236}">
                            <a16:creationId xmlns:a16="http://schemas.microsoft.com/office/drawing/2014/main" id="{CFFC0025-83F5-41ED-8B4C-B42FDF128FE2}"/>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00" name="Line 1346">
                      <a:extLst>
                        <a:ext uri="{FF2B5EF4-FFF2-40B4-BE49-F238E27FC236}">
                          <a16:creationId xmlns:a16="http://schemas.microsoft.com/office/drawing/2014/main" id="{33844408-69E1-464D-A024-6A7E6DBDF90D}"/>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1" name="Freeform 1347">
                      <a:extLst>
                        <a:ext uri="{FF2B5EF4-FFF2-40B4-BE49-F238E27FC236}">
                          <a16:creationId xmlns:a16="http://schemas.microsoft.com/office/drawing/2014/main" id="{FCAB096E-1FCC-4C1D-A4C7-A5D38E618DAA}"/>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2" name="Oval 1348">
                      <a:extLst>
                        <a:ext uri="{FF2B5EF4-FFF2-40B4-BE49-F238E27FC236}">
                          <a16:creationId xmlns:a16="http://schemas.microsoft.com/office/drawing/2014/main" id="{32833A4C-8E4F-498B-B716-29F2930FDA8B}"/>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82" name="Group 1349">
                    <a:extLst>
                      <a:ext uri="{FF2B5EF4-FFF2-40B4-BE49-F238E27FC236}">
                        <a16:creationId xmlns:a16="http://schemas.microsoft.com/office/drawing/2014/main" id="{5646A2CD-E5FE-491E-89C7-591A9417DC61}"/>
                      </a:ext>
                    </a:extLst>
                  </p:cNvPr>
                  <p:cNvGrpSpPr>
                    <a:grpSpLocks noChangeAspect="1"/>
                  </p:cNvGrpSpPr>
                  <p:nvPr/>
                </p:nvGrpSpPr>
                <p:grpSpPr bwMode="auto">
                  <a:xfrm>
                    <a:off x="1680" y="2629"/>
                    <a:ext cx="155" cy="238"/>
                    <a:chOff x="2864" y="2181"/>
                    <a:chExt cx="331" cy="505"/>
                  </a:xfrm>
                </p:grpSpPr>
                <p:sp>
                  <p:nvSpPr>
                    <p:cNvPr id="891" name="Line 1350">
                      <a:extLst>
                        <a:ext uri="{FF2B5EF4-FFF2-40B4-BE49-F238E27FC236}">
                          <a16:creationId xmlns:a16="http://schemas.microsoft.com/office/drawing/2014/main" id="{75F3050F-A03F-4CEB-9283-638A08306F2C}"/>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92" name="Group 1351">
                      <a:extLst>
                        <a:ext uri="{FF2B5EF4-FFF2-40B4-BE49-F238E27FC236}">
                          <a16:creationId xmlns:a16="http://schemas.microsoft.com/office/drawing/2014/main" id="{2C1F2A9B-7DA4-43B8-A36E-EF5D6E3DC43B}"/>
                        </a:ext>
                      </a:extLst>
                    </p:cNvPr>
                    <p:cNvGrpSpPr>
                      <a:grpSpLocks noChangeAspect="1"/>
                    </p:cNvGrpSpPr>
                    <p:nvPr/>
                  </p:nvGrpSpPr>
                  <p:grpSpPr bwMode="auto">
                    <a:xfrm>
                      <a:off x="2864" y="2613"/>
                      <a:ext cx="329" cy="72"/>
                      <a:chOff x="2774" y="2611"/>
                      <a:chExt cx="329" cy="72"/>
                    </a:xfrm>
                  </p:grpSpPr>
                  <p:sp>
                    <p:nvSpPr>
                      <p:cNvPr id="896" name="Oval 1352">
                        <a:extLst>
                          <a:ext uri="{FF2B5EF4-FFF2-40B4-BE49-F238E27FC236}">
                            <a16:creationId xmlns:a16="http://schemas.microsoft.com/office/drawing/2014/main" id="{D81AFF50-8A9E-43BF-9AAD-8D981334B760}"/>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7" name="Rectangle 1353">
                        <a:extLst>
                          <a:ext uri="{FF2B5EF4-FFF2-40B4-BE49-F238E27FC236}">
                            <a16:creationId xmlns:a16="http://schemas.microsoft.com/office/drawing/2014/main" id="{65753CBC-A7B2-4D1D-A1F3-1DFDB6BE246C}"/>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93" name="Line 1354">
                      <a:extLst>
                        <a:ext uri="{FF2B5EF4-FFF2-40B4-BE49-F238E27FC236}">
                          <a16:creationId xmlns:a16="http://schemas.microsoft.com/office/drawing/2014/main" id="{3E0DC0D0-0FBC-4AAB-A533-27B401BED7AC}"/>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4" name="Freeform 1355">
                      <a:extLst>
                        <a:ext uri="{FF2B5EF4-FFF2-40B4-BE49-F238E27FC236}">
                          <a16:creationId xmlns:a16="http://schemas.microsoft.com/office/drawing/2014/main" id="{E483280A-3BBC-4787-B90E-5B709C12A950}"/>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5" name="Oval 1356">
                      <a:extLst>
                        <a:ext uri="{FF2B5EF4-FFF2-40B4-BE49-F238E27FC236}">
                          <a16:creationId xmlns:a16="http://schemas.microsoft.com/office/drawing/2014/main" id="{5773FD40-285F-428B-891C-BFA72231BE0E}"/>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83" name="Group 1357">
                    <a:extLst>
                      <a:ext uri="{FF2B5EF4-FFF2-40B4-BE49-F238E27FC236}">
                        <a16:creationId xmlns:a16="http://schemas.microsoft.com/office/drawing/2014/main" id="{1855C8B7-0317-4D24-985E-AF103723C132}"/>
                      </a:ext>
                    </a:extLst>
                  </p:cNvPr>
                  <p:cNvGrpSpPr>
                    <a:grpSpLocks noChangeAspect="1"/>
                  </p:cNvGrpSpPr>
                  <p:nvPr/>
                </p:nvGrpSpPr>
                <p:grpSpPr bwMode="auto">
                  <a:xfrm>
                    <a:off x="1864" y="2637"/>
                    <a:ext cx="155" cy="238"/>
                    <a:chOff x="2864" y="2181"/>
                    <a:chExt cx="331" cy="505"/>
                  </a:xfrm>
                </p:grpSpPr>
                <p:sp>
                  <p:nvSpPr>
                    <p:cNvPr id="884" name="Line 1358">
                      <a:extLst>
                        <a:ext uri="{FF2B5EF4-FFF2-40B4-BE49-F238E27FC236}">
                          <a16:creationId xmlns:a16="http://schemas.microsoft.com/office/drawing/2014/main" id="{A73A0374-E463-484D-8973-3B87F956D0FC}"/>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85" name="Group 1359">
                      <a:extLst>
                        <a:ext uri="{FF2B5EF4-FFF2-40B4-BE49-F238E27FC236}">
                          <a16:creationId xmlns:a16="http://schemas.microsoft.com/office/drawing/2014/main" id="{A1DC84BA-BBC3-4CC4-9DA4-535F97BDCEA0}"/>
                        </a:ext>
                      </a:extLst>
                    </p:cNvPr>
                    <p:cNvGrpSpPr>
                      <a:grpSpLocks noChangeAspect="1"/>
                    </p:cNvGrpSpPr>
                    <p:nvPr/>
                  </p:nvGrpSpPr>
                  <p:grpSpPr bwMode="auto">
                    <a:xfrm>
                      <a:off x="2864" y="2613"/>
                      <a:ext cx="329" cy="72"/>
                      <a:chOff x="2774" y="2611"/>
                      <a:chExt cx="329" cy="72"/>
                    </a:xfrm>
                  </p:grpSpPr>
                  <p:sp>
                    <p:nvSpPr>
                      <p:cNvPr id="889" name="Oval 1360">
                        <a:extLst>
                          <a:ext uri="{FF2B5EF4-FFF2-40B4-BE49-F238E27FC236}">
                            <a16:creationId xmlns:a16="http://schemas.microsoft.com/office/drawing/2014/main" id="{BF7D1A6D-29AD-453D-97AB-3CDF7C50A3EA}"/>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0" name="Rectangle 1361">
                        <a:extLst>
                          <a:ext uri="{FF2B5EF4-FFF2-40B4-BE49-F238E27FC236}">
                            <a16:creationId xmlns:a16="http://schemas.microsoft.com/office/drawing/2014/main" id="{359BAE2E-C2F6-4C39-9BF0-D08E6919DABC}"/>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86" name="Line 1362">
                      <a:extLst>
                        <a:ext uri="{FF2B5EF4-FFF2-40B4-BE49-F238E27FC236}">
                          <a16:creationId xmlns:a16="http://schemas.microsoft.com/office/drawing/2014/main" id="{C772978A-F66C-4470-9C4A-98D25F62EEE8}"/>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7" name="Freeform 1363">
                      <a:extLst>
                        <a:ext uri="{FF2B5EF4-FFF2-40B4-BE49-F238E27FC236}">
                          <a16:creationId xmlns:a16="http://schemas.microsoft.com/office/drawing/2014/main" id="{6A480CF4-608D-4712-A40D-FD36FE77DBEA}"/>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8" name="Oval 1364">
                      <a:extLst>
                        <a:ext uri="{FF2B5EF4-FFF2-40B4-BE49-F238E27FC236}">
                          <a16:creationId xmlns:a16="http://schemas.microsoft.com/office/drawing/2014/main" id="{EF12A958-8F12-4679-8824-029FCE5C230A}"/>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709" name="Line 1365">
                  <a:extLst>
                    <a:ext uri="{FF2B5EF4-FFF2-40B4-BE49-F238E27FC236}">
                      <a16:creationId xmlns:a16="http://schemas.microsoft.com/office/drawing/2014/main" id="{3BA3D65D-112B-4FEB-950D-7BF471E44CE8}"/>
                    </a:ext>
                  </a:extLst>
                </p:cNvPr>
                <p:cNvSpPr>
                  <a:spLocks noChangeShapeType="1"/>
                </p:cNvSpPr>
                <p:nvPr/>
              </p:nvSpPr>
              <p:spPr bwMode="auto">
                <a:xfrm flipV="1">
                  <a:off x="3822" y="840"/>
                  <a:ext cx="100" cy="7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10" name="Group 1366">
                  <a:extLst>
                    <a:ext uri="{FF2B5EF4-FFF2-40B4-BE49-F238E27FC236}">
                      <a16:creationId xmlns:a16="http://schemas.microsoft.com/office/drawing/2014/main" id="{E01846ED-E737-4338-9615-82A12060A967}"/>
                    </a:ext>
                  </a:extLst>
                </p:cNvPr>
                <p:cNvGrpSpPr>
                  <a:grpSpLocks/>
                </p:cNvGrpSpPr>
                <p:nvPr/>
              </p:nvGrpSpPr>
              <p:grpSpPr bwMode="auto">
                <a:xfrm>
                  <a:off x="4432" y="690"/>
                  <a:ext cx="363" cy="318"/>
                  <a:chOff x="1680" y="2557"/>
                  <a:chExt cx="363" cy="318"/>
                </a:xfrm>
              </p:grpSpPr>
              <p:grpSp>
                <p:nvGrpSpPr>
                  <p:cNvPr id="848" name="Group 1367">
                    <a:extLst>
                      <a:ext uri="{FF2B5EF4-FFF2-40B4-BE49-F238E27FC236}">
                        <a16:creationId xmlns:a16="http://schemas.microsoft.com/office/drawing/2014/main" id="{8B012EAD-A3F1-4EC0-AA8C-689A53C92744}"/>
                      </a:ext>
                    </a:extLst>
                  </p:cNvPr>
                  <p:cNvGrpSpPr>
                    <a:grpSpLocks noChangeAspect="1"/>
                  </p:cNvGrpSpPr>
                  <p:nvPr/>
                </p:nvGrpSpPr>
                <p:grpSpPr bwMode="auto">
                  <a:xfrm>
                    <a:off x="1720" y="2557"/>
                    <a:ext cx="155" cy="238"/>
                    <a:chOff x="2864" y="2181"/>
                    <a:chExt cx="331" cy="505"/>
                  </a:xfrm>
                </p:grpSpPr>
                <p:sp>
                  <p:nvSpPr>
                    <p:cNvPr id="873" name="Line 1368">
                      <a:extLst>
                        <a:ext uri="{FF2B5EF4-FFF2-40B4-BE49-F238E27FC236}">
                          <a16:creationId xmlns:a16="http://schemas.microsoft.com/office/drawing/2014/main" id="{6E869CC3-97C9-4373-8027-9853ABC7308D}"/>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74" name="Group 1369">
                      <a:extLst>
                        <a:ext uri="{FF2B5EF4-FFF2-40B4-BE49-F238E27FC236}">
                          <a16:creationId xmlns:a16="http://schemas.microsoft.com/office/drawing/2014/main" id="{CB61DEF0-4D2D-4830-A867-46CA5DF8791F}"/>
                        </a:ext>
                      </a:extLst>
                    </p:cNvPr>
                    <p:cNvGrpSpPr>
                      <a:grpSpLocks noChangeAspect="1"/>
                    </p:cNvGrpSpPr>
                    <p:nvPr/>
                  </p:nvGrpSpPr>
                  <p:grpSpPr bwMode="auto">
                    <a:xfrm>
                      <a:off x="2864" y="2613"/>
                      <a:ext cx="329" cy="72"/>
                      <a:chOff x="2774" y="2611"/>
                      <a:chExt cx="329" cy="72"/>
                    </a:xfrm>
                  </p:grpSpPr>
                  <p:sp>
                    <p:nvSpPr>
                      <p:cNvPr id="878" name="Oval 1370">
                        <a:extLst>
                          <a:ext uri="{FF2B5EF4-FFF2-40B4-BE49-F238E27FC236}">
                            <a16:creationId xmlns:a16="http://schemas.microsoft.com/office/drawing/2014/main" id="{E9E027B4-5A35-4CB5-90E4-7E7092F22698}"/>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9" name="Rectangle 1371">
                        <a:extLst>
                          <a:ext uri="{FF2B5EF4-FFF2-40B4-BE49-F238E27FC236}">
                            <a16:creationId xmlns:a16="http://schemas.microsoft.com/office/drawing/2014/main" id="{99BC39EB-F321-4F1C-A229-14F48D02A0C9}"/>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75" name="Line 1372">
                      <a:extLst>
                        <a:ext uri="{FF2B5EF4-FFF2-40B4-BE49-F238E27FC236}">
                          <a16:creationId xmlns:a16="http://schemas.microsoft.com/office/drawing/2014/main" id="{27D762A6-4179-4C66-965E-CEBA278F9DB3}"/>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6" name="Freeform 1373">
                      <a:extLst>
                        <a:ext uri="{FF2B5EF4-FFF2-40B4-BE49-F238E27FC236}">
                          <a16:creationId xmlns:a16="http://schemas.microsoft.com/office/drawing/2014/main" id="{0B7D244B-5947-4B12-A953-BB8A68D6E4B4}"/>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7" name="Oval 1374">
                      <a:extLst>
                        <a:ext uri="{FF2B5EF4-FFF2-40B4-BE49-F238E27FC236}">
                          <a16:creationId xmlns:a16="http://schemas.microsoft.com/office/drawing/2014/main" id="{9B0D2554-CD36-44C7-BF40-1828F5C57F7B}"/>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49" name="Group 1375">
                    <a:extLst>
                      <a:ext uri="{FF2B5EF4-FFF2-40B4-BE49-F238E27FC236}">
                        <a16:creationId xmlns:a16="http://schemas.microsoft.com/office/drawing/2014/main" id="{20B65E19-2DE4-4E7D-BD67-3408643D2241}"/>
                      </a:ext>
                    </a:extLst>
                  </p:cNvPr>
                  <p:cNvGrpSpPr>
                    <a:grpSpLocks noChangeAspect="1"/>
                  </p:cNvGrpSpPr>
                  <p:nvPr/>
                </p:nvGrpSpPr>
                <p:grpSpPr bwMode="auto">
                  <a:xfrm>
                    <a:off x="1888" y="2557"/>
                    <a:ext cx="155" cy="238"/>
                    <a:chOff x="2864" y="2181"/>
                    <a:chExt cx="331" cy="505"/>
                  </a:xfrm>
                </p:grpSpPr>
                <p:sp>
                  <p:nvSpPr>
                    <p:cNvPr id="866" name="Line 1376">
                      <a:extLst>
                        <a:ext uri="{FF2B5EF4-FFF2-40B4-BE49-F238E27FC236}">
                          <a16:creationId xmlns:a16="http://schemas.microsoft.com/office/drawing/2014/main" id="{D98AEF4A-939D-4B79-A5B0-0FA6F5D9E650}"/>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67" name="Group 1377">
                      <a:extLst>
                        <a:ext uri="{FF2B5EF4-FFF2-40B4-BE49-F238E27FC236}">
                          <a16:creationId xmlns:a16="http://schemas.microsoft.com/office/drawing/2014/main" id="{2D8BC34B-59A7-4D1E-9E63-37B7EB3D84EC}"/>
                        </a:ext>
                      </a:extLst>
                    </p:cNvPr>
                    <p:cNvGrpSpPr>
                      <a:grpSpLocks noChangeAspect="1"/>
                    </p:cNvGrpSpPr>
                    <p:nvPr/>
                  </p:nvGrpSpPr>
                  <p:grpSpPr bwMode="auto">
                    <a:xfrm>
                      <a:off x="2864" y="2613"/>
                      <a:ext cx="329" cy="72"/>
                      <a:chOff x="2774" y="2611"/>
                      <a:chExt cx="329" cy="72"/>
                    </a:xfrm>
                  </p:grpSpPr>
                  <p:sp>
                    <p:nvSpPr>
                      <p:cNvPr id="871" name="Oval 1378">
                        <a:extLst>
                          <a:ext uri="{FF2B5EF4-FFF2-40B4-BE49-F238E27FC236}">
                            <a16:creationId xmlns:a16="http://schemas.microsoft.com/office/drawing/2014/main" id="{0D074532-B14F-4022-99DD-04C36A5C6FF7}"/>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2" name="Rectangle 1379">
                        <a:extLst>
                          <a:ext uri="{FF2B5EF4-FFF2-40B4-BE49-F238E27FC236}">
                            <a16:creationId xmlns:a16="http://schemas.microsoft.com/office/drawing/2014/main" id="{D5D8D927-C38C-470B-9996-741F127F5118}"/>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68" name="Line 1380">
                      <a:extLst>
                        <a:ext uri="{FF2B5EF4-FFF2-40B4-BE49-F238E27FC236}">
                          <a16:creationId xmlns:a16="http://schemas.microsoft.com/office/drawing/2014/main" id="{C6023D29-6ACA-4A37-BA0E-7A14D4613B91}"/>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9" name="Freeform 1381">
                      <a:extLst>
                        <a:ext uri="{FF2B5EF4-FFF2-40B4-BE49-F238E27FC236}">
                          <a16:creationId xmlns:a16="http://schemas.microsoft.com/office/drawing/2014/main" id="{A6728EC0-E7A2-4621-BCFE-89817A66F1ED}"/>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 name="Oval 1382">
                      <a:extLst>
                        <a:ext uri="{FF2B5EF4-FFF2-40B4-BE49-F238E27FC236}">
                          <a16:creationId xmlns:a16="http://schemas.microsoft.com/office/drawing/2014/main" id="{DB2CA129-1045-4D84-985F-662B0F92295B}"/>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50" name="Group 1383">
                    <a:extLst>
                      <a:ext uri="{FF2B5EF4-FFF2-40B4-BE49-F238E27FC236}">
                        <a16:creationId xmlns:a16="http://schemas.microsoft.com/office/drawing/2014/main" id="{AC322CA6-52B8-4F6B-84C8-214E77E8C1BB}"/>
                      </a:ext>
                    </a:extLst>
                  </p:cNvPr>
                  <p:cNvGrpSpPr>
                    <a:grpSpLocks noChangeAspect="1"/>
                  </p:cNvGrpSpPr>
                  <p:nvPr/>
                </p:nvGrpSpPr>
                <p:grpSpPr bwMode="auto">
                  <a:xfrm>
                    <a:off x="1680" y="2629"/>
                    <a:ext cx="155" cy="238"/>
                    <a:chOff x="2864" y="2181"/>
                    <a:chExt cx="331" cy="505"/>
                  </a:xfrm>
                </p:grpSpPr>
                <p:sp>
                  <p:nvSpPr>
                    <p:cNvPr id="859" name="Line 1384">
                      <a:extLst>
                        <a:ext uri="{FF2B5EF4-FFF2-40B4-BE49-F238E27FC236}">
                          <a16:creationId xmlns:a16="http://schemas.microsoft.com/office/drawing/2014/main" id="{0D95D3E8-8FF3-4507-BE28-60D93627F393}"/>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60" name="Group 1385">
                      <a:extLst>
                        <a:ext uri="{FF2B5EF4-FFF2-40B4-BE49-F238E27FC236}">
                          <a16:creationId xmlns:a16="http://schemas.microsoft.com/office/drawing/2014/main" id="{CFD1D370-4165-4155-93EC-1A9FA976CD9C}"/>
                        </a:ext>
                      </a:extLst>
                    </p:cNvPr>
                    <p:cNvGrpSpPr>
                      <a:grpSpLocks noChangeAspect="1"/>
                    </p:cNvGrpSpPr>
                    <p:nvPr/>
                  </p:nvGrpSpPr>
                  <p:grpSpPr bwMode="auto">
                    <a:xfrm>
                      <a:off x="2864" y="2613"/>
                      <a:ext cx="329" cy="72"/>
                      <a:chOff x="2774" y="2611"/>
                      <a:chExt cx="329" cy="72"/>
                    </a:xfrm>
                  </p:grpSpPr>
                  <p:sp>
                    <p:nvSpPr>
                      <p:cNvPr id="864" name="Oval 1386">
                        <a:extLst>
                          <a:ext uri="{FF2B5EF4-FFF2-40B4-BE49-F238E27FC236}">
                            <a16:creationId xmlns:a16="http://schemas.microsoft.com/office/drawing/2014/main" id="{93E91934-BE32-49D2-AAE2-CAB39E13AA4E}"/>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5" name="Rectangle 1387">
                        <a:extLst>
                          <a:ext uri="{FF2B5EF4-FFF2-40B4-BE49-F238E27FC236}">
                            <a16:creationId xmlns:a16="http://schemas.microsoft.com/office/drawing/2014/main" id="{B2B821B0-7F8F-4E7A-9988-D947835646EF}"/>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61" name="Line 1388">
                      <a:extLst>
                        <a:ext uri="{FF2B5EF4-FFF2-40B4-BE49-F238E27FC236}">
                          <a16:creationId xmlns:a16="http://schemas.microsoft.com/office/drawing/2014/main" id="{8BFB6BF7-9694-41D5-AFAC-DB0233DC6E1A}"/>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2" name="Freeform 1389">
                      <a:extLst>
                        <a:ext uri="{FF2B5EF4-FFF2-40B4-BE49-F238E27FC236}">
                          <a16:creationId xmlns:a16="http://schemas.microsoft.com/office/drawing/2014/main" id="{8FC43C54-0501-4780-BB55-82554E5AB9E8}"/>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3" name="Oval 1390">
                      <a:extLst>
                        <a:ext uri="{FF2B5EF4-FFF2-40B4-BE49-F238E27FC236}">
                          <a16:creationId xmlns:a16="http://schemas.microsoft.com/office/drawing/2014/main" id="{FF324D82-624F-4D73-80C3-D3060E9ADF04}"/>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51" name="Group 1391">
                    <a:extLst>
                      <a:ext uri="{FF2B5EF4-FFF2-40B4-BE49-F238E27FC236}">
                        <a16:creationId xmlns:a16="http://schemas.microsoft.com/office/drawing/2014/main" id="{21315437-C3B9-4E9D-8E54-BC157FF9945D}"/>
                      </a:ext>
                    </a:extLst>
                  </p:cNvPr>
                  <p:cNvGrpSpPr>
                    <a:grpSpLocks noChangeAspect="1"/>
                  </p:cNvGrpSpPr>
                  <p:nvPr/>
                </p:nvGrpSpPr>
                <p:grpSpPr bwMode="auto">
                  <a:xfrm>
                    <a:off x="1864" y="2637"/>
                    <a:ext cx="155" cy="238"/>
                    <a:chOff x="2864" y="2181"/>
                    <a:chExt cx="331" cy="505"/>
                  </a:xfrm>
                </p:grpSpPr>
                <p:sp>
                  <p:nvSpPr>
                    <p:cNvPr id="852" name="Line 1392">
                      <a:extLst>
                        <a:ext uri="{FF2B5EF4-FFF2-40B4-BE49-F238E27FC236}">
                          <a16:creationId xmlns:a16="http://schemas.microsoft.com/office/drawing/2014/main" id="{22CBB6A5-0B4C-4412-85E8-7AC85D28430D}"/>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53" name="Group 1393">
                      <a:extLst>
                        <a:ext uri="{FF2B5EF4-FFF2-40B4-BE49-F238E27FC236}">
                          <a16:creationId xmlns:a16="http://schemas.microsoft.com/office/drawing/2014/main" id="{251A609A-3417-4F60-BE49-93603EC36960}"/>
                        </a:ext>
                      </a:extLst>
                    </p:cNvPr>
                    <p:cNvGrpSpPr>
                      <a:grpSpLocks noChangeAspect="1"/>
                    </p:cNvGrpSpPr>
                    <p:nvPr/>
                  </p:nvGrpSpPr>
                  <p:grpSpPr bwMode="auto">
                    <a:xfrm>
                      <a:off x="2864" y="2613"/>
                      <a:ext cx="329" cy="72"/>
                      <a:chOff x="2774" y="2611"/>
                      <a:chExt cx="329" cy="72"/>
                    </a:xfrm>
                  </p:grpSpPr>
                  <p:sp>
                    <p:nvSpPr>
                      <p:cNvPr id="857" name="Oval 1394">
                        <a:extLst>
                          <a:ext uri="{FF2B5EF4-FFF2-40B4-BE49-F238E27FC236}">
                            <a16:creationId xmlns:a16="http://schemas.microsoft.com/office/drawing/2014/main" id="{6B3D6320-56D3-4CAB-9AFB-FD4C495E10ED}"/>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8" name="Rectangle 1395">
                        <a:extLst>
                          <a:ext uri="{FF2B5EF4-FFF2-40B4-BE49-F238E27FC236}">
                            <a16:creationId xmlns:a16="http://schemas.microsoft.com/office/drawing/2014/main" id="{D06D0DB2-4D08-4B81-8C86-A414E45AB150}"/>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54" name="Line 1396">
                      <a:extLst>
                        <a:ext uri="{FF2B5EF4-FFF2-40B4-BE49-F238E27FC236}">
                          <a16:creationId xmlns:a16="http://schemas.microsoft.com/office/drawing/2014/main" id="{49CD2962-C195-479B-A3A5-E89CCA8EF544}"/>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5" name="Freeform 1397">
                      <a:extLst>
                        <a:ext uri="{FF2B5EF4-FFF2-40B4-BE49-F238E27FC236}">
                          <a16:creationId xmlns:a16="http://schemas.microsoft.com/office/drawing/2014/main" id="{75E1BAE1-43BC-485C-9DD0-E900164A6B85}"/>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56" name="Oval 1398">
                      <a:extLst>
                        <a:ext uri="{FF2B5EF4-FFF2-40B4-BE49-F238E27FC236}">
                          <a16:creationId xmlns:a16="http://schemas.microsoft.com/office/drawing/2014/main" id="{21337BAE-2A49-48E1-8C59-34E2BCB5D2E9}"/>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711" name="Line 1399">
                  <a:extLst>
                    <a:ext uri="{FF2B5EF4-FFF2-40B4-BE49-F238E27FC236}">
                      <a16:creationId xmlns:a16="http://schemas.microsoft.com/office/drawing/2014/main" id="{FDDBBC31-2FCC-4B39-9DCB-985F876F15BA}"/>
                    </a:ext>
                  </a:extLst>
                </p:cNvPr>
                <p:cNvSpPr>
                  <a:spLocks noChangeShapeType="1"/>
                </p:cNvSpPr>
                <p:nvPr/>
              </p:nvSpPr>
              <p:spPr bwMode="auto">
                <a:xfrm flipV="1">
                  <a:off x="4051" y="1063"/>
                  <a:ext cx="298" cy="5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12" name="Group 1400">
                  <a:extLst>
                    <a:ext uri="{FF2B5EF4-FFF2-40B4-BE49-F238E27FC236}">
                      <a16:creationId xmlns:a16="http://schemas.microsoft.com/office/drawing/2014/main" id="{36F75687-2D1D-40CF-87D1-89645DCBAE9B}"/>
                    </a:ext>
                  </a:extLst>
                </p:cNvPr>
                <p:cNvGrpSpPr>
                  <a:grpSpLocks/>
                </p:cNvGrpSpPr>
                <p:nvPr/>
              </p:nvGrpSpPr>
              <p:grpSpPr bwMode="auto">
                <a:xfrm>
                  <a:off x="4528" y="1386"/>
                  <a:ext cx="363" cy="318"/>
                  <a:chOff x="1680" y="2557"/>
                  <a:chExt cx="363" cy="318"/>
                </a:xfrm>
              </p:grpSpPr>
              <p:grpSp>
                <p:nvGrpSpPr>
                  <p:cNvPr id="816" name="Group 1401">
                    <a:extLst>
                      <a:ext uri="{FF2B5EF4-FFF2-40B4-BE49-F238E27FC236}">
                        <a16:creationId xmlns:a16="http://schemas.microsoft.com/office/drawing/2014/main" id="{D00461B2-F9B8-4F5A-871C-3B72FFFF5D55}"/>
                      </a:ext>
                    </a:extLst>
                  </p:cNvPr>
                  <p:cNvGrpSpPr>
                    <a:grpSpLocks noChangeAspect="1"/>
                  </p:cNvGrpSpPr>
                  <p:nvPr/>
                </p:nvGrpSpPr>
                <p:grpSpPr bwMode="auto">
                  <a:xfrm>
                    <a:off x="1720" y="2557"/>
                    <a:ext cx="155" cy="238"/>
                    <a:chOff x="2864" y="2181"/>
                    <a:chExt cx="331" cy="505"/>
                  </a:xfrm>
                </p:grpSpPr>
                <p:sp>
                  <p:nvSpPr>
                    <p:cNvPr id="841" name="Line 1402">
                      <a:extLst>
                        <a:ext uri="{FF2B5EF4-FFF2-40B4-BE49-F238E27FC236}">
                          <a16:creationId xmlns:a16="http://schemas.microsoft.com/office/drawing/2014/main" id="{2040550A-479D-47D2-8174-56A89AF876F7}"/>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42" name="Group 1403">
                      <a:extLst>
                        <a:ext uri="{FF2B5EF4-FFF2-40B4-BE49-F238E27FC236}">
                          <a16:creationId xmlns:a16="http://schemas.microsoft.com/office/drawing/2014/main" id="{A4B11429-80D5-4798-A441-E4BE18FED0CA}"/>
                        </a:ext>
                      </a:extLst>
                    </p:cNvPr>
                    <p:cNvGrpSpPr>
                      <a:grpSpLocks noChangeAspect="1"/>
                    </p:cNvGrpSpPr>
                    <p:nvPr/>
                  </p:nvGrpSpPr>
                  <p:grpSpPr bwMode="auto">
                    <a:xfrm>
                      <a:off x="2864" y="2613"/>
                      <a:ext cx="329" cy="72"/>
                      <a:chOff x="2774" y="2611"/>
                      <a:chExt cx="329" cy="72"/>
                    </a:xfrm>
                  </p:grpSpPr>
                  <p:sp>
                    <p:nvSpPr>
                      <p:cNvPr id="846" name="Oval 1404">
                        <a:extLst>
                          <a:ext uri="{FF2B5EF4-FFF2-40B4-BE49-F238E27FC236}">
                            <a16:creationId xmlns:a16="http://schemas.microsoft.com/office/drawing/2014/main" id="{D611F506-7629-4E09-B954-A5B7A8CA0CE6}"/>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7" name="Rectangle 1405">
                        <a:extLst>
                          <a:ext uri="{FF2B5EF4-FFF2-40B4-BE49-F238E27FC236}">
                            <a16:creationId xmlns:a16="http://schemas.microsoft.com/office/drawing/2014/main" id="{280A449B-E8D5-4625-B662-4308786C8791}"/>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43" name="Line 1406">
                      <a:extLst>
                        <a:ext uri="{FF2B5EF4-FFF2-40B4-BE49-F238E27FC236}">
                          <a16:creationId xmlns:a16="http://schemas.microsoft.com/office/drawing/2014/main" id="{A1880FC2-E0C9-459A-A495-2AB557D342F3}"/>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4" name="Freeform 1407">
                      <a:extLst>
                        <a:ext uri="{FF2B5EF4-FFF2-40B4-BE49-F238E27FC236}">
                          <a16:creationId xmlns:a16="http://schemas.microsoft.com/office/drawing/2014/main" id="{598990CC-5AA0-44C8-8905-0F532033DB75}"/>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5" name="Oval 1408">
                      <a:extLst>
                        <a:ext uri="{FF2B5EF4-FFF2-40B4-BE49-F238E27FC236}">
                          <a16:creationId xmlns:a16="http://schemas.microsoft.com/office/drawing/2014/main" id="{FA3C938B-3E5E-4A61-A13E-A142AB9B894E}"/>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17" name="Group 1409">
                    <a:extLst>
                      <a:ext uri="{FF2B5EF4-FFF2-40B4-BE49-F238E27FC236}">
                        <a16:creationId xmlns:a16="http://schemas.microsoft.com/office/drawing/2014/main" id="{92E3E63B-DC9E-428B-ACCF-9A5D4D47D1B2}"/>
                      </a:ext>
                    </a:extLst>
                  </p:cNvPr>
                  <p:cNvGrpSpPr>
                    <a:grpSpLocks noChangeAspect="1"/>
                  </p:cNvGrpSpPr>
                  <p:nvPr/>
                </p:nvGrpSpPr>
                <p:grpSpPr bwMode="auto">
                  <a:xfrm>
                    <a:off x="1888" y="2557"/>
                    <a:ext cx="155" cy="238"/>
                    <a:chOff x="2864" y="2181"/>
                    <a:chExt cx="331" cy="505"/>
                  </a:xfrm>
                </p:grpSpPr>
                <p:sp>
                  <p:nvSpPr>
                    <p:cNvPr id="834" name="Line 1410">
                      <a:extLst>
                        <a:ext uri="{FF2B5EF4-FFF2-40B4-BE49-F238E27FC236}">
                          <a16:creationId xmlns:a16="http://schemas.microsoft.com/office/drawing/2014/main" id="{C3317D42-2B50-4B51-A264-1BB5234916C6}"/>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35" name="Group 1411">
                      <a:extLst>
                        <a:ext uri="{FF2B5EF4-FFF2-40B4-BE49-F238E27FC236}">
                          <a16:creationId xmlns:a16="http://schemas.microsoft.com/office/drawing/2014/main" id="{D53E7A9C-F460-4105-955D-927972212EB5}"/>
                        </a:ext>
                      </a:extLst>
                    </p:cNvPr>
                    <p:cNvGrpSpPr>
                      <a:grpSpLocks noChangeAspect="1"/>
                    </p:cNvGrpSpPr>
                    <p:nvPr/>
                  </p:nvGrpSpPr>
                  <p:grpSpPr bwMode="auto">
                    <a:xfrm>
                      <a:off x="2864" y="2613"/>
                      <a:ext cx="329" cy="72"/>
                      <a:chOff x="2774" y="2611"/>
                      <a:chExt cx="329" cy="72"/>
                    </a:xfrm>
                  </p:grpSpPr>
                  <p:sp>
                    <p:nvSpPr>
                      <p:cNvPr id="839" name="Oval 1412">
                        <a:extLst>
                          <a:ext uri="{FF2B5EF4-FFF2-40B4-BE49-F238E27FC236}">
                            <a16:creationId xmlns:a16="http://schemas.microsoft.com/office/drawing/2014/main" id="{C798CCA6-38E2-4A14-A252-A58A1F5BAF73}"/>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0" name="Rectangle 1413">
                        <a:extLst>
                          <a:ext uri="{FF2B5EF4-FFF2-40B4-BE49-F238E27FC236}">
                            <a16:creationId xmlns:a16="http://schemas.microsoft.com/office/drawing/2014/main" id="{2B1B2CA8-9F02-48A3-9815-D6F058B0877C}"/>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36" name="Line 1414">
                      <a:extLst>
                        <a:ext uri="{FF2B5EF4-FFF2-40B4-BE49-F238E27FC236}">
                          <a16:creationId xmlns:a16="http://schemas.microsoft.com/office/drawing/2014/main" id="{02F14EF9-0A3F-4F6F-8C36-BF0262C58691}"/>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7" name="Freeform 1415">
                      <a:extLst>
                        <a:ext uri="{FF2B5EF4-FFF2-40B4-BE49-F238E27FC236}">
                          <a16:creationId xmlns:a16="http://schemas.microsoft.com/office/drawing/2014/main" id="{DC3D3295-031A-49D6-9465-09EAA30EFE21}"/>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8" name="Oval 1416">
                      <a:extLst>
                        <a:ext uri="{FF2B5EF4-FFF2-40B4-BE49-F238E27FC236}">
                          <a16:creationId xmlns:a16="http://schemas.microsoft.com/office/drawing/2014/main" id="{7B3744BD-40E3-47EB-8413-95CBF232ED75}"/>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18" name="Group 1417">
                    <a:extLst>
                      <a:ext uri="{FF2B5EF4-FFF2-40B4-BE49-F238E27FC236}">
                        <a16:creationId xmlns:a16="http://schemas.microsoft.com/office/drawing/2014/main" id="{EF2AD97E-29C6-4749-B7C6-B2FF639CDACE}"/>
                      </a:ext>
                    </a:extLst>
                  </p:cNvPr>
                  <p:cNvGrpSpPr>
                    <a:grpSpLocks noChangeAspect="1"/>
                  </p:cNvGrpSpPr>
                  <p:nvPr/>
                </p:nvGrpSpPr>
                <p:grpSpPr bwMode="auto">
                  <a:xfrm>
                    <a:off x="1680" y="2629"/>
                    <a:ext cx="155" cy="238"/>
                    <a:chOff x="2864" y="2181"/>
                    <a:chExt cx="331" cy="505"/>
                  </a:xfrm>
                </p:grpSpPr>
                <p:sp>
                  <p:nvSpPr>
                    <p:cNvPr id="827" name="Line 1418">
                      <a:extLst>
                        <a:ext uri="{FF2B5EF4-FFF2-40B4-BE49-F238E27FC236}">
                          <a16:creationId xmlns:a16="http://schemas.microsoft.com/office/drawing/2014/main" id="{6FE423F8-2E8C-44FF-8C85-CB10B41C663D}"/>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28" name="Group 1419">
                      <a:extLst>
                        <a:ext uri="{FF2B5EF4-FFF2-40B4-BE49-F238E27FC236}">
                          <a16:creationId xmlns:a16="http://schemas.microsoft.com/office/drawing/2014/main" id="{62466B0F-2047-4398-87C1-BF91EB890075}"/>
                        </a:ext>
                      </a:extLst>
                    </p:cNvPr>
                    <p:cNvGrpSpPr>
                      <a:grpSpLocks noChangeAspect="1"/>
                    </p:cNvGrpSpPr>
                    <p:nvPr/>
                  </p:nvGrpSpPr>
                  <p:grpSpPr bwMode="auto">
                    <a:xfrm>
                      <a:off x="2864" y="2613"/>
                      <a:ext cx="329" cy="72"/>
                      <a:chOff x="2774" y="2611"/>
                      <a:chExt cx="329" cy="72"/>
                    </a:xfrm>
                  </p:grpSpPr>
                  <p:sp>
                    <p:nvSpPr>
                      <p:cNvPr id="832" name="Oval 1420">
                        <a:extLst>
                          <a:ext uri="{FF2B5EF4-FFF2-40B4-BE49-F238E27FC236}">
                            <a16:creationId xmlns:a16="http://schemas.microsoft.com/office/drawing/2014/main" id="{61E8443F-4B40-4656-BD05-37636F9AE909}"/>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3" name="Rectangle 1421">
                        <a:extLst>
                          <a:ext uri="{FF2B5EF4-FFF2-40B4-BE49-F238E27FC236}">
                            <a16:creationId xmlns:a16="http://schemas.microsoft.com/office/drawing/2014/main" id="{FC78CE88-7976-41B1-B448-690FE75C84C7}"/>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29" name="Line 1422">
                      <a:extLst>
                        <a:ext uri="{FF2B5EF4-FFF2-40B4-BE49-F238E27FC236}">
                          <a16:creationId xmlns:a16="http://schemas.microsoft.com/office/drawing/2014/main" id="{243D4DB8-6C01-49F2-850C-492DAEFE410C}"/>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0" name="Freeform 1423">
                      <a:extLst>
                        <a:ext uri="{FF2B5EF4-FFF2-40B4-BE49-F238E27FC236}">
                          <a16:creationId xmlns:a16="http://schemas.microsoft.com/office/drawing/2014/main" id="{1400BAF6-A098-4C13-866B-F630A2E3EC5D}"/>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1" name="Oval 1424">
                      <a:extLst>
                        <a:ext uri="{FF2B5EF4-FFF2-40B4-BE49-F238E27FC236}">
                          <a16:creationId xmlns:a16="http://schemas.microsoft.com/office/drawing/2014/main" id="{FB38B44D-E3CA-4D62-8DEC-57D663B04224}"/>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819" name="Group 1425">
                    <a:extLst>
                      <a:ext uri="{FF2B5EF4-FFF2-40B4-BE49-F238E27FC236}">
                        <a16:creationId xmlns:a16="http://schemas.microsoft.com/office/drawing/2014/main" id="{FD246102-5C15-4E95-B2D0-36905663735E}"/>
                      </a:ext>
                    </a:extLst>
                  </p:cNvPr>
                  <p:cNvGrpSpPr>
                    <a:grpSpLocks noChangeAspect="1"/>
                  </p:cNvGrpSpPr>
                  <p:nvPr/>
                </p:nvGrpSpPr>
                <p:grpSpPr bwMode="auto">
                  <a:xfrm>
                    <a:off x="1864" y="2637"/>
                    <a:ext cx="155" cy="238"/>
                    <a:chOff x="2864" y="2181"/>
                    <a:chExt cx="331" cy="505"/>
                  </a:xfrm>
                </p:grpSpPr>
                <p:sp>
                  <p:nvSpPr>
                    <p:cNvPr id="820" name="Line 1426">
                      <a:extLst>
                        <a:ext uri="{FF2B5EF4-FFF2-40B4-BE49-F238E27FC236}">
                          <a16:creationId xmlns:a16="http://schemas.microsoft.com/office/drawing/2014/main" id="{A563E8FC-F764-4CBB-9E9C-5605A2B7B2F4}"/>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21" name="Group 1427">
                      <a:extLst>
                        <a:ext uri="{FF2B5EF4-FFF2-40B4-BE49-F238E27FC236}">
                          <a16:creationId xmlns:a16="http://schemas.microsoft.com/office/drawing/2014/main" id="{FF9EA7CB-3E35-4ECF-A374-23160C830A10}"/>
                        </a:ext>
                      </a:extLst>
                    </p:cNvPr>
                    <p:cNvGrpSpPr>
                      <a:grpSpLocks noChangeAspect="1"/>
                    </p:cNvGrpSpPr>
                    <p:nvPr/>
                  </p:nvGrpSpPr>
                  <p:grpSpPr bwMode="auto">
                    <a:xfrm>
                      <a:off x="2864" y="2613"/>
                      <a:ext cx="329" cy="72"/>
                      <a:chOff x="2774" y="2611"/>
                      <a:chExt cx="329" cy="72"/>
                    </a:xfrm>
                  </p:grpSpPr>
                  <p:sp>
                    <p:nvSpPr>
                      <p:cNvPr id="825" name="Oval 1428">
                        <a:extLst>
                          <a:ext uri="{FF2B5EF4-FFF2-40B4-BE49-F238E27FC236}">
                            <a16:creationId xmlns:a16="http://schemas.microsoft.com/office/drawing/2014/main" id="{617FAC1C-FF54-4FAA-A4C9-7B441D67B2C0}"/>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6" name="Rectangle 1429">
                        <a:extLst>
                          <a:ext uri="{FF2B5EF4-FFF2-40B4-BE49-F238E27FC236}">
                            <a16:creationId xmlns:a16="http://schemas.microsoft.com/office/drawing/2014/main" id="{F700EA57-791A-4633-89BF-7EFA82FC1018}"/>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22" name="Line 1430">
                      <a:extLst>
                        <a:ext uri="{FF2B5EF4-FFF2-40B4-BE49-F238E27FC236}">
                          <a16:creationId xmlns:a16="http://schemas.microsoft.com/office/drawing/2014/main" id="{B447C733-F9D7-4507-9657-052D801F6A12}"/>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3" name="Freeform 1431">
                      <a:extLst>
                        <a:ext uri="{FF2B5EF4-FFF2-40B4-BE49-F238E27FC236}">
                          <a16:creationId xmlns:a16="http://schemas.microsoft.com/office/drawing/2014/main" id="{BBD2E2D5-68BA-43EC-9F0B-D2679A978403}"/>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4" name="Oval 1432">
                      <a:extLst>
                        <a:ext uri="{FF2B5EF4-FFF2-40B4-BE49-F238E27FC236}">
                          <a16:creationId xmlns:a16="http://schemas.microsoft.com/office/drawing/2014/main" id="{31B48134-C102-4FCB-B5BB-569C432DD1EA}"/>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713" name="Line 1433">
                  <a:extLst>
                    <a:ext uri="{FF2B5EF4-FFF2-40B4-BE49-F238E27FC236}">
                      <a16:creationId xmlns:a16="http://schemas.microsoft.com/office/drawing/2014/main" id="{9041A073-6FC4-4BAC-B06C-CA1730A1CA01}"/>
                    </a:ext>
                  </a:extLst>
                </p:cNvPr>
                <p:cNvSpPr>
                  <a:spLocks noChangeShapeType="1"/>
                </p:cNvSpPr>
                <p:nvPr/>
              </p:nvSpPr>
              <p:spPr bwMode="auto">
                <a:xfrm flipV="1">
                  <a:off x="4059" y="1634"/>
                  <a:ext cx="323" cy="14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14" name="Group 1434">
                  <a:extLst>
                    <a:ext uri="{FF2B5EF4-FFF2-40B4-BE49-F238E27FC236}">
                      <a16:creationId xmlns:a16="http://schemas.microsoft.com/office/drawing/2014/main" id="{7840FBC6-4E42-421E-B71F-D66B78DC6D66}"/>
                    </a:ext>
                  </a:extLst>
                </p:cNvPr>
                <p:cNvGrpSpPr>
                  <a:grpSpLocks/>
                </p:cNvGrpSpPr>
                <p:nvPr/>
              </p:nvGrpSpPr>
              <p:grpSpPr bwMode="auto">
                <a:xfrm>
                  <a:off x="4153" y="2842"/>
                  <a:ext cx="363" cy="318"/>
                  <a:chOff x="1680" y="2557"/>
                  <a:chExt cx="363" cy="318"/>
                </a:xfrm>
              </p:grpSpPr>
              <p:grpSp>
                <p:nvGrpSpPr>
                  <p:cNvPr id="784" name="Group 1435">
                    <a:extLst>
                      <a:ext uri="{FF2B5EF4-FFF2-40B4-BE49-F238E27FC236}">
                        <a16:creationId xmlns:a16="http://schemas.microsoft.com/office/drawing/2014/main" id="{30E44EFF-856D-4440-ADE5-8429DF844D4B}"/>
                      </a:ext>
                    </a:extLst>
                  </p:cNvPr>
                  <p:cNvGrpSpPr>
                    <a:grpSpLocks noChangeAspect="1"/>
                  </p:cNvGrpSpPr>
                  <p:nvPr/>
                </p:nvGrpSpPr>
                <p:grpSpPr bwMode="auto">
                  <a:xfrm>
                    <a:off x="1720" y="2557"/>
                    <a:ext cx="155" cy="238"/>
                    <a:chOff x="2864" y="2181"/>
                    <a:chExt cx="331" cy="505"/>
                  </a:xfrm>
                </p:grpSpPr>
                <p:sp>
                  <p:nvSpPr>
                    <p:cNvPr id="809" name="Line 1436">
                      <a:extLst>
                        <a:ext uri="{FF2B5EF4-FFF2-40B4-BE49-F238E27FC236}">
                          <a16:creationId xmlns:a16="http://schemas.microsoft.com/office/drawing/2014/main" id="{4487BF6D-3957-403B-BBAE-3C3701B80F9A}"/>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10" name="Group 1437">
                      <a:extLst>
                        <a:ext uri="{FF2B5EF4-FFF2-40B4-BE49-F238E27FC236}">
                          <a16:creationId xmlns:a16="http://schemas.microsoft.com/office/drawing/2014/main" id="{5418C317-2395-4121-838B-5819A3A4986E}"/>
                        </a:ext>
                      </a:extLst>
                    </p:cNvPr>
                    <p:cNvGrpSpPr>
                      <a:grpSpLocks noChangeAspect="1"/>
                    </p:cNvGrpSpPr>
                    <p:nvPr/>
                  </p:nvGrpSpPr>
                  <p:grpSpPr bwMode="auto">
                    <a:xfrm>
                      <a:off x="2864" y="2613"/>
                      <a:ext cx="329" cy="72"/>
                      <a:chOff x="2774" y="2611"/>
                      <a:chExt cx="329" cy="72"/>
                    </a:xfrm>
                  </p:grpSpPr>
                  <p:sp>
                    <p:nvSpPr>
                      <p:cNvPr id="814" name="Oval 1438">
                        <a:extLst>
                          <a:ext uri="{FF2B5EF4-FFF2-40B4-BE49-F238E27FC236}">
                            <a16:creationId xmlns:a16="http://schemas.microsoft.com/office/drawing/2014/main" id="{E115E68B-DBB7-4A4A-A159-581F0AEB5F4A}"/>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5" name="Rectangle 1439">
                        <a:extLst>
                          <a:ext uri="{FF2B5EF4-FFF2-40B4-BE49-F238E27FC236}">
                            <a16:creationId xmlns:a16="http://schemas.microsoft.com/office/drawing/2014/main" id="{FF4B6579-F295-4DC3-A2C1-B8AA50ACD9AF}"/>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11" name="Line 1440">
                      <a:extLst>
                        <a:ext uri="{FF2B5EF4-FFF2-40B4-BE49-F238E27FC236}">
                          <a16:creationId xmlns:a16="http://schemas.microsoft.com/office/drawing/2014/main" id="{82937F4D-786C-456D-9F47-6FDD93D4E2B6}"/>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2" name="Freeform 1441">
                      <a:extLst>
                        <a:ext uri="{FF2B5EF4-FFF2-40B4-BE49-F238E27FC236}">
                          <a16:creationId xmlns:a16="http://schemas.microsoft.com/office/drawing/2014/main" id="{7D86C335-9792-4A41-BC78-EAD011F79BDA}"/>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3" name="Oval 1442">
                      <a:extLst>
                        <a:ext uri="{FF2B5EF4-FFF2-40B4-BE49-F238E27FC236}">
                          <a16:creationId xmlns:a16="http://schemas.microsoft.com/office/drawing/2014/main" id="{7ABB827D-BAB4-4169-8198-E7A7DE7F15C4}"/>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85" name="Group 1443">
                    <a:extLst>
                      <a:ext uri="{FF2B5EF4-FFF2-40B4-BE49-F238E27FC236}">
                        <a16:creationId xmlns:a16="http://schemas.microsoft.com/office/drawing/2014/main" id="{E8E97034-F59D-44C3-9ACC-43EA4F6203E1}"/>
                      </a:ext>
                    </a:extLst>
                  </p:cNvPr>
                  <p:cNvGrpSpPr>
                    <a:grpSpLocks noChangeAspect="1"/>
                  </p:cNvGrpSpPr>
                  <p:nvPr/>
                </p:nvGrpSpPr>
                <p:grpSpPr bwMode="auto">
                  <a:xfrm>
                    <a:off x="1888" y="2557"/>
                    <a:ext cx="155" cy="238"/>
                    <a:chOff x="2864" y="2181"/>
                    <a:chExt cx="331" cy="505"/>
                  </a:xfrm>
                </p:grpSpPr>
                <p:sp>
                  <p:nvSpPr>
                    <p:cNvPr id="802" name="Line 1444">
                      <a:extLst>
                        <a:ext uri="{FF2B5EF4-FFF2-40B4-BE49-F238E27FC236}">
                          <a16:creationId xmlns:a16="http://schemas.microsoft.com/office/drawing/2014/main" id="{02C3EF7F-741A-4FB8-9A0C-65D743D0FD5D}"/>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03" name="Group 1445">
                      <a:extLst>
                        <a:ext uri="{FF2B5EF4-FFF2-40B4-BE49-F238E27FC236}">
                          <a16:creationId xmlns:a16="http://schemas.microsoft.com/office/drawing/2014/main" id="{E0E1C849-A844-474A-ADD2-0B6BB833F1BA}"/>
                        </a:ext>
                      </a:extLst>
                    </p:cNvPr>
                    <p:cNvGrpSpPr>
                      <a:grpSpLocks noChangeAspect="1"/>
                    </p:cNvGrpSpPr>
                    <p:nvPr/>
                  </p:nvGrpSpPr>
                  <p:grpSpPr bwMode="auto">
                    <a:xfrm>
                      <a:off x="2864" y="2613"/>
                      <a:ext cx="329" cy="72"/>
                      <a:chOff x="2774" y="2611"/>
                      <a:chExt cx="329" cy="72"/>
                    </a:xfrm>
                  </p:grpSpPr>
                  <p:sp>
                    <p:nvSpPr>
                      <p:cNvPr id="807" name="Oval 1446">
                        <a:extLst>
                          <a:ext uri="{FF2B5EF4-FFF2-40B4-BE49-F238E27FC236}">
                            <a16:creationId xmlns:a16="http://schemas.microsoft.com/office/drawing/2014/main" id="{CF8E5BFE-E82E-49EA-88F3-7FEAE440DA04}"/>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8" name="Rectangle 1447">
                        <a:extLst>
                          <a:ext uri="{FF2B5EF4-FFF2-40B4-BE49-F238E27FC236}">
                            <a16:creationId xmlns:a16="http://schemas.microsoft.com/office/drawing/2014/main" id="{B3ED8555-FC2F-46E5-A986-2B5E8384CF34}"/>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804" name="Line 1448">
                      <a:extLst>
                        <a:ext uri="{FF2B5EF4-FFF2-40B4-BE49-F238E27FC236}">
                          <a16:creationId xmlns:a16="http://schemas.microsoft.com/office/drawing/2014/main" id="{53C3B34B-05F9-45D1-B128-50D00DDDADFB}"/>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5" name="Freeform 1449">
                      <a:extLst>
                        <a:ext uri="{FF2B5EF4-FFF2-40B4-BE49-F238E27FC236}">
                          <a16:creationId xmlns:a16="http://schemas.microsoft.com/office/drawing/2014/main" id="{F6169988-9740-480C-A916-2BDFB3A5D09D}"/>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6" name="Oval 1450">
                      <a:extLst>
                        <a:ext uri="{FF2B5EF4-FFF2-40B4-BE49-F238E27FC236}">
                          <a16:creationId xmlns:a16="http://schemas.microsoft.com/office/drawing/2014/main" id="{7F783C84-18C6-454A-90D2-181B7FFD195E}"/>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86" name="Group 1451">
                    <a:extLst>
                      <a:ext uri="{FF2B5EF4-FFF2-40B4-BE49-F238E27FC236}">
                        <a16:creationId xmlns:a16="http://schemas.microsoft.com/office/drawing/2014/main" id="{AF6AE308-20B3-47CD-92D6-FDC02CC5079F}"/>
                      </a:ext>
                    </a:extLst>
                  </p:cNvPr>
                  <p:cNvGrpSpPr>
                    <a:grpSpLocks noChangeAspect="1"/>
                  </p:cNvGrpSpPr>
                  <p:nvPr/>
                </p:nvGrpSpPr>
                <p:grpSpPr bwMode="auto">
                  <a:xfrm>
                    <a:off x="1680" y="2629"/>
                    <a:ext cx="155" cy="238"/>
                    <a:chOff x="2864" y="2181"/>
                    <a:chExt cx="331" cy="505"/>
                  </a:xfrm>
                </p:grpSpPr>
                <p:sp>
                  <p:nvSpPr>
                    <p:cNvPr id="795" name="Line 1452">
                      <a:extLst>
                        <a:ext uri="{FF2B5EF4-FFF2-40B4-BE49-F238E27FC236}">
                          <a16:creationId xmlns:a16="http://schemas.microsoft.com/office/drawing/2014/main" id="{1BCCA0D8-D9F8-4990-90EF-04782D43AB6E}"/>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96" name="Group 1453">
                      <a:extLst>
                        <a:ext uri="{FF2B5EF4-FFF2-40B4-BE49-F238E27FC236}">
                          <a16:creationId xmlns:a16="http://schemas.microsoft.com/office/drawing/2014/main" id="{924FBD83-615F-43D8-883E-5A3E70825094}"/>
                        </a:ext>
                      </a:extLst>
                    </p:cNvPr>
                    <p:cNvGrpSpPr>
                      <a:grpSpLocks noChangeAspect="1"/>
                    </p:cNvGrpSpPr>
                    <p:nvPr/>
                  </p:nvGrpSpPr>
                  <p:grpSpPr bwMode="auto">
                    <a:xfrm>
                      <a:off x="2864" y="2613"/>
                      <a:ext cx="329" cy="72"/>
                      <a:chOff x="2774" y="2611"/>
                      <a:chExt cx="329" cy="72"/>
                    </a:xfrm>
                  </p:grpSpPr>
                  <p:sp>
                    <p:nvSpPr>
                      <p:cNvPr id="800" name="Oval 1454">
                        <a:extLst>
                          <a:ext uri="{FF2B5EF4-FFF2-40B4-BE49-F238E27FC236}">
                            <a16:creationId xmlns:a16="http://schemas.microsoft.com/office/drawing/2014/main" id="{BAFB595E-0B97-4294-8F4E-B0135A85B40E}"/>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1" name="Rectangle 1455">
                        <a:extLst>
                          <a:ext uri="{FF2B5EF4-FFF2-40B4-BE49-F238E27FC236}">
                            <a16:creationId xmlns:a16="http://schemas.microsoft.com/office/drawing/2014/main" id="{B22A3765-C47E-4A13-BC3D-ADCDA61F6697}"/>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97" name="Line 1456">
                      <a:extLst>
                        <a:ext uri="{FF2B5EF4-FFF2-40B4-BE49-F238E27FC236}">
                          <a16:creationId xmlns:a16="http://schemas.microsoft.com/office/drawing/2014/main" id="{6DF885FC-C47E-4A5C-A7C4-B24B4F6B2A30}"/>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8" name="Freeform 1457">
                      <a:extLst>
                        <a:ext uri="{FF2B5EF4-FFF2-40B4-BE49-F238E27FC236}">
                          <a16:creationId xmlns:a16="http://schemas.microsoft.com/office/drawing/2014/main" id="{ED168990-61A4-4894-BCA4-C9640E4C8EBB}"/>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9" name="Oval 1458">
                      <a:extLst>
                        <a:ext uri="{FF2B5EF4-FFF2-40B4-BE49-F238E27FC236}">
                          <a16:creationId xmlns:a16="http://schemas.microsoft.com/office/drawing/2014/main" id="{9AD1CB6C-5931-402C-B8FE-709AC75D32D3}"/>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87" name="Group 1459">
                    <a:extLst>
                      <a:ext uri="{FF2B5EF4-FFF2-40B4-BE49-F238E27FC236}">
                        <a16:creationId xmlns:a16="http://schemas.microsoft.com/office/drawing/2014/main" id="{49651EA5-E48C-4CC5-AA95-D52BA28EEB62}"/>
                      </a:ext>
                    </a:extLst>
                  </p:cNvPr>
                  <p:cNvGrpSpPr>
                    <a:grpSpLocks noChangeAspect="1"/>
                  </p:cNvGrpSpPr>
                  <p:nvPr/>
                </p:nvGrpSpPr>
                <p:grpSpPr bwMode="auto">
                  <a:xfrm>
                    <a:off x="1864" y="2637"/>
                    <a:ext cx="155" cy="238"/>
                    <a:chOff x="2864" y="2181"/>
                    <a:chExt cx="331" cy="505"/>
                  </a:xfrm>
                </p:grpSpPr>
                <p:sp>
                  <p:nvSpPr>
                    <p:cNvPr id="788" name="Line 1460">
                      <a:extLst>
                        <a:ext uri="{FF2B5EF4-FFF2-40B4-BE49-F238E27FC236}">
                          <a16:creationId xmlns:a16="http://schemas.microsoft.com/office/drawing/2014/main" id="{54DB56D4-63E7-417C-8B9A-7DA7BC0D177D}"/>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89" name="Group 1461">
                      <a:extLst>
                        <a:ext uri="{FF2B5EF4-FFF2-40B4-BE49-F238E27FC236}">
                          <a16:creationId xmlns:a16="http://schemas.microsoft.com/office/drawing/2014/main" id="{E777BF7B-35D0-4F0A-8ABF-5BD08E85D7FE}"/>
                        </a:ext>
                      </a:extLst>
                    </p:cNvPr>
                    <p:cNvGrpSpPr>
                      <a:grpSpLocks noChangeAspect="1"/>
                    </p:cNvGrpSpPr>
                    <p:nvPr/>
                  </p:nvGrpSpPr>
                  <p:grpSpPr bwMode="auto">
                    <a:xfrm>
                      <a:off x="2864" y="2613"/>
                      <a:ext cx="329" cy="72"/>
                      <a:chOff x="2774" y="2611"/>
                      <a:chExt cx="329" cy="72"/>
                    </a:xfrm>
                  </p:grpSpPr>
                  <p:sp>
                    <p:nvSpPr>
                      <p:cNvPr id="793" name="Oval 1462">
                        <a:extLst>
                          <a:ext uri="{FF2B5EF4-FFF2-40B4-BE49-F238E27FC236}">
                            <a16:creationId xmlns:a16="http://schemas.microsoft.com/office/drawing/2014/main" id="{4DD61A91-0A01-4905-A188-050D6EE0457B}"/>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4" name="Rectangle 1463">
                        <a:extLst>
                          <a:ext uri="{FF2B5EF4-FFF2-40B4-BE49-F238E27FC236}">
                            <a16:creationId xmlns:a16="http://schemas.microsoft.com/office/drawing/2014/main" id="{8E01EDAC-2F0C-4651-AFC5-A9480EAEC042}"/>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90" name="Line 1464">
                      <a:extLst>
                        <a:ext uri="{FF2B5EF4-FFF2-40B4-BE49-F238E27FC236}">
                          <a16:creationId xmlns:a16="http://schemas.microsoft.com/office/drawing/2014/main" id="{737A710C-17F9-4CBB-82E0-9EAC4C39B50F}"/>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1" name="Freeform 1465">
                      <a:extLst>
                        <a:ext uri="{FF2B5EF4-FFF2-40B4-BE49-F238E27FC236}">
                          <a16:creationId xmlns:a16="http://schemas.microsoft.com/office/drawing/2014/main" id="{1B7C5880-4069-442F-BCC7-1FF111AA6FB7}"/>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2" name="Oval 1466">
                      <a:extLst>
                        <a:ext uri="{FF2B5EF4-FFF2-40B4-BE49-F238E27FC236}">
                          <a16:creationId xmlns:a16="http://schemas.microsoft.com/office/drawing/2014/main" id="{6A8A5D2D-59A1-4902-B242-C117B6BE45C8}"/>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715" name="Line 1467">
                  <a:extLst>
                    <a:ext uri="{FF2B5EF4-FFF2-40B4-BE49-F238E27FC236}">
                      <a16:creationId xmlns:a16="http://schemas.microsoft.com/office/drawing/2014/main" id="{B4768D92-2923-44C9-ACCF-865F5911E441}"/>
                    </a:ext>
                  </a:extLst>
                </p:cNvPr>
                <p:cNvSpPr>
                  <a:spLocks noChangeShapeType="1"/>
                </p:cNvSpPr>
                <p:nvPr/>
              </p:nvSpPr>
              <p:spPr bwMode="auto">
                <a:xfrm flipV="1">
                  <a:off x="3865" y="3097"/>
                  <a:ext cx="200" cy="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16" name="Group 1468">
                  <a:extLst>
                    <a:ext uri="{FF2B5EF4-FFF2-40B4-BE49-F238E27FC236}">
                      <a16:creationId xmlns:a16="http://schemas.microsoft.com/office/drawing/2014/main" id="{DE39E950-4F05-480A-A9DA-03FFEC71D101}"/>
                    </a:ext>
                  </a:extLst>
                </p:cNvPr>
                <p:cNvGrpSpPr>
                  <a:grpSpLocks/>
                </p:cNvGrpSpPr>
                <p:nvPr/>
              </p:nvGrpSpPr>
              <p:grpSpPr bwMode="auto">
                <a:xfrm>
                  <a:off x="3816" y="2406"/>
                  <a:ext cx="363" cy="318"/>
                  <a:chOff x="1680" y="2557"/>
                  <a:chExt cx="363" cy="318"/>
                </a:xfrm>
              </p:grpSpPr>
              <p:grpSp>
                <p:nvGrpSpPr>
                  <p:cNvPr id="752" name="Group 1469">
                    <a:extLst>
                      <a:ext uri="{FF2B5EF4-FFF2-40B4-BE49-F238E27FC236}">
                        <a16:creationId xmlns:a16="http://schemas.microsoft.com/office/drawing/2014/main" id="{5F6B5F08-18C1-4734-936C-ACC6655AB625}"/>
                      </a:ext>
                    </a:extLst>
                  </p:cNvPr>
                  <p:cNvGrpSpPr>
                    <a:grpSpLocks noChangeAspect="1"/>
                  </p:cNvGrpSpPr>
                  <p:nvPr/>
                </p:nvGrpSpPr>
                <p:grpSpPr bwMode="auto">
                  <a:xfrm>
                    <a:off x="1720" y="2557"/>
                    <a:ext cx="155" cy="238"/>
                    <a:chOff x="2864" y="2181"/>
                    <a:chExt cx="331" cy="505"/>
                  </a:xfrm>
                </p:grpSpPr>
                <p:sp>
                  <p:nvSpPr>
                    <p:cNvPr id="777" name="Line 1470">
                      <a:extLst>
                        <a:ext uri="{FF2B5EF4-FFF2-40B4-BE49-F238E27FC236}">
                          <a16:creationId xmlns:a16="http://schemas.microsoft.com/office/drawing/2014/main" id="{FA52A288-2475-4259-8DDB-2D93235BBA6C}"/>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78" name="Group 1471">
                      <a:extLst>
                        <a:ext uri="{FF2B5EF4-FFF2-40B4-BE49-F238E27FC236}">
                          <a16:creationId xmlns:a16="http://schemas.microsoft.com/office/drawing/2014/main" id="{4CD8FE2F-773C-4F87-B144-E4AD9F6B0169}"/>
                        </a:ext>
                      </a:extLst>
                    </p:cNvPr>
                    <p:cNvGrpSpPr>
                      <a:grpSpLocks noChangeAspect="1"/>
                    </p:cNvGrpSpPr>
                    <p:nvPr/>
                  </p:nvGrpSpPr>
                  <p:grpSpPr bwMode="auto">
                    <a:xfrm>
                      <a:off x="2864" y="2613"/>
                      <a:ext cx="329" cy="72"/>
                      <a:chOff x="2774" y="2611"/>
                      <a:chExt cx="329" cy="72"/>
                    </a:xfrm>
                  </p:grpSpPr>
                  <p:sp>
                    <p:nvSpPr>
                      <p:cNvPr id="782" name="Oval 1472">
                        <a:extLst>
                          <a:ext uri="{FF2B5EF4-FFF2-40B4-BE49-F238E27FC236}">
                            <a16:creationId xmlns:a16="http://schemas.microsoft.com/office/drawing/2014/main" id="{F32E910D-70E7-440B-81B4-EBD4C279FBEB}"/>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3" name="Rectangle 1473">
                        <a:extLst>
                          <a:ext uri="{FF2B5EF4-FFF2-40B4-BE49-F238E27FC236}">
                            <a16:creationId xmlns:a16="http://schemas.microsoft.com/office/drawing/2014/main" id="{79EBF7E6-CC99-4B94-8950-CEB96DE21F46}"/>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79" name="Line 1474">
                      <a:extLst>
                        <a:ext uri="{FF2B5EF4-FFF2-40B4-BE49-F238E27FC236}">
                          <a16:creationId xmlns:a16="http://schemas.microsoft.com/office/drawing/2014/main" id="{E75FDDD0-0191-46D3-AE0D-44BD9CD80957}"/>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0" name="Freeform 1475">
                      <a:extLst>
                        <a:ext uri="{FF2B5EF4-FFF2-40B4-BE49-F238E27FC236}">
                          <a16:creationId xmlns:a16="http://schemas.microsoft.com/office/drawing/2014/main" id="{F45B6C6E-0A6E-46DB-AF9A-9FE699BA10F5}"/>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1" name="Oval 1476">
                      <a:extLst>
                        <a:ext uri="{FF2B5EF4-FFF2-40B4-BE49-F238E27FC236}">
                          <a16:creationId xmlns:a16="http://schemas.microsoft.com/office/drawing/2014/main" id="{5FB89B3D-27C3-47AE-9F59-E9135F04C45C}"/>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53" name="Group 1477">
                    <a:extLst>
                      <a:ext uri="{FF2B5EF4-FFF2-40B4-BE49-F238E27FC236}">
                        <a16:creationId xmlns:a16="http://schemas.microsoft.com/office/drawing/2014/main" id="{C73162D4-6801-4804-A26E-58E7ECC05375}"/>
                      </a:ext>
                    </a:extLst>
                  </p:cNvPr>
                  <p:cNvGrpSpPr>
                    <a:grpSpLocks noChangeAspect="1"/>
                  </p:cNvGrpSpPr>
                  <p:nvPr/>
                </p:nvGrpSpPr>
                <p:grpSpPr bwMode="auto">
                  <a:xfrm>
                    <a:off x="1888" y="2557"/>
                    <a:ext cx="155" cy="238"/>
                    <a:chOff x="2864" y="2181"/>
                    <a:chExt cx="331" cy="505"/>
                  </a:xfrm>
                </p:grpSpPr>
                <p:sp>
                  <p:nvSpPr>
                    <p:cNvPr id="770" name="Line 1478">
                      <a:extLst>
                        <a:ext uri="{FF2B5EF4-FFF2-40B4-BE49-F238E27FC236}">
                          <a16:creationId xmlns:a16="http://schemas.microsoft.com/office/drawing/2014/main" id="{C2140ED3-E96D-4E46-B8B6-E31DD875C182}"/>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71" name="Group 1479">
                      <a:extLst>
                        <a:ext uri="{FF2B5EF4-FFF2-40B4-BE49-F238E27FC236}">
                          <a16:creationId xmlns:a16="http://schemas.microsoft.com/office/drawing/2014/main" id="{C9D75E2C-6CBF-4283-BF32-FFABF65EBC37}"/>
                        </a:ext>
                      </a:extLst>
                    </p:cNvPr>
                    <p:cNvGrpSpPr>
                      <a:grpSpLocks noChangeAspect="1"/>
                    </p:cNvGrpSpPr>
                    <p:nvPr/>
                  </p:nvGrpSpPr>
                  <p:grpSpPr bwMode="auto">
                    <a:xfrm>
                      <a:off x="2864" y="2613"/>
                      <a:ext cx="329" cy="72"/>
                      <a:chOff x="2774" y="2611"/>
                      <a:chExt cx="329" cy="72"/>
                    </a:xfrm>
                  </p:grpSpPr>
                  <p:sp>
                    <p:nvSpPr>
                      <p:cNvPr id="775" name="Oval 1480">
                        <a:extLst>
                          <a:ext uri="{FF2B5EF4-FFF2-40B4-BE49-F238E27FC236}">
                            <a16:creationId xmlns:a16="http://schemas.microsoft.com/office/drawing/2014/main" id="{C931A38E-8D76-4031-B35F-965C731998D0}"/>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6" name="Rectangle 1481">
                        <a:extLst>
                          <a:ext uri="{FF2B5EF4-FFF2-40B4-BE49-F238E27FC236}">
                            <a16:creationId xmlns:a16="http://schemas.microsoft.com/office/drawing/2014/main" id="{DFA8F43B-C614-4B85-9948-FC69B889CC2A}"/>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72" name="Line 1482">
                      <a:extLst>
                        <a:ext uri="{FF2B5EF4-FFF2-40B4-BE49-F238E27FC236}">
                          <a16:creationId xmlns:a16="http://schemas.microsoft.com/office/drawing/2014/main" id="{6DBFA7E1-8451-41ED-AFF3-CE81881A53FF}"/>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3" name="Freeform 1483">
                      <a:extLst>
                        <a:ext uri="{FF2B5EF4-FFF2-40B4-BE49-F238E27FC236}">
                          <a16:creationId xmlns:a16="http://schemas.microsoft.com/office/drawing/2014/main" id="{B568891A-35C1-4AAD-AE56-8765CE126B00}"/>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4" name="Oval 1484">
                      <a:extLst>
                        <a:ext uri="{FF2B5EF4-FFF2-40B4-BE49-F238E27FC236}">
                          <a16:creationId xmlns:a16="http://schemas.microsoft.com/office/drawing/2014/main" id="{C8A86F35-756C-4C5F-9CFE-ECF054EAB440}"/>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54" name="Group 1485">
                    <a:extLst>
                      <a:ext uri="{FF2B5EF4-FFF2-40B4-BE49-F238E27FC236}">
                        <a16:creationId xmlns:a16="http://schemas.microsoft.com/office/drawing/2014/main" id="{F9159AED-CC79-4244-8FC4-EEC0403A0179}"/>
                      </a:ext>
                    </a:extLst>
                  </p:cNvPr>
                  <p:cNvGrpSpPr>
                    <a:grpSpLocks noChangeAspect="1"/>
                  </p:cNvGrpSpPr>
                  <p:nvPr/>
                </p:nvGrpSpPr>
                <p:grpSpPr bwMode="auto">
                  <a:xfrm>
                    <a:off x="1680" y="2629"/>
                    <a:ext cx="155" cy="238"/>
                    <a:chOff x="2864" y="2181"/>
                    <a:chExt cx="331" cy="505"/>
                  </a:xfrm>
                </p:grpSpPr>
                <p:sp>
                  <p:nvSpPr>
                    <p:cNvPr id="763" name="Line 1486">
                      <a:extLst>
                        <a:ext uri="{FF2B5EF4-FFF2-40B4-BE49-F238E27FC236}">
                          <a16:creationId xmlns:a16="http://schemas.microsoft.com/office/drawing/2014/main" id="{57895A72-C160-4DE1-9EC9-E09C52F513D6}"/>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64" name="Group 1487">
                      <a:extLst>
                        <a:ext uri="{FF2B5EF4-FFF2-40B4-BE49-F238E27FC236}">
                          <a16:creationId xmlns:a16="http://schemas.microsoft.com/office/drawing/2014/main" id="{85C7572C-5870-48D4-9492-094B903AE6F9}"/>
                        </a:ext>
                      </a:extLst>
                    </p:cNvPr>
                    <p:cNvGrpSpPr>
                      <a:grpSpLocks noChangeAspect="1"/>
                    </p:cNvGrpSpPr>
                    <p:nvPr/>
                  </p:nvGrpSpPr>
                  <p:grpSpPr bwMode="auto">
                    <a:xfrm>
                      <a:off x="2864" y="2613"/>
                      <a:ext cx="329" cy="72"/>
                      <a:chOff x="2774" y="2611"/>
                      <a:chExt cx="329" cy="72"/>
                    </a:xfrm>
                  </p:grpSpPr>
                  <p:sp>
                    <p:nvSpPr>
                      <p:cNvPr id="768" name="Oval 1488">
                        <a:extLst>
                          <a:ext uri="{FF2B5EF4-FFF2-40B4-BE49-F238E27FC236}">
                            <a16:creationId xmlns:a16="http://schemas.microsoft.com/office/drawing/2014/main" id="{0FA775D6-0C10-4F8F-8E09-FFE220E38296}"/>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9" name="Rectangle 1489">
                        <a:extLst>
                          <a:ext uri="{FF2B5EF4-FFF2-40B4-BE49-F238E27FC236}">
                            <a16:creationId xmlns:a16="http://schemas.microsoft.com/office/drawing/2014/main" id="{5B093CAF-979C-4721-9A96-921FC7219B95}"/>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65" name="Line 1490">
                      <a:extLst>
                        <a:ext uri="{FF2B5EF4-FFF2-40B4-BE49-F238E27FC236}">
                          <a16:creationId xmlns:a16="http://schemas.microsoft.com/office/drawing/2014/main" id="{AA0C1F70-7C9E-4D0C-9D21-2744B71B3591}"/>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6" name="Freeform 1491">
                      <a:extLst>
                        <a:ext uri="{FF2B5EF4-FFF2-40B4-BE49-F238E27FC236}">
                          <a16:creationId xmlns:a16="http://schemas.microsoft.com/office/drawing/2014/main" id="{E680F64F-6AFC-41B7-8329-A73827BD3312}"/>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7" name="Oval 1492">
                      <a:extLst>
                        <a:ext uri="{FF2B5EF4-FFF2-40B4-BE49-F238E27FC236}">
                          <a16:creationId xmlns:a16="http://schemas.microsoft.com/office/drawing/2014/main" id="{3B6230CF-3AB0-4DA4-88F0-B2BF6C9A330E}"/>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55" name="Group 1493">
                    <a:extLst>
                      <a:ext uri="{FF2B5EF4-FFF2-40B4-BE49-F238E27FC236}">
                        <a16:creationId xmlns:a16="http://schemas.microsoft.com/office/drawing/2014/main" id="{82E7439F-73CF-4C54-9F54-93C258E7F88B}"/>
                      </a:ext>
                    </a:extLst>
                  </p:cNvPr>
                  <p:cNvGrpSpPr>
                    <a:grpSpLocks noChangeAspect="1"/>
                  </p:cNvGrpSpPr>
                  <p:nvPr/>
                </p:nvGrpSpPr>
                <p:grpSpPr bwMode="auto">
                  <a:xfrm>
                    <a:off x="1864" y="2637"/>
                    <a:ext cx="155" cy="238"/>
                    <a:chOff x="2864" y="2181"/>
                    <a:chExt cx="331" cy="505"/>
                  </a:xfrm>
                </p:grpSpPr>
                <p:sp>
                  <p:nvSpPr>
                    <p:cNvPr id="756" name="Line 1494">
                      <a:extLst>
                        <a:ext uri="{FF2B5EF4-FFF2-40B4-BE49-F238E27FC236}">
                          <a16:creationId xmlns:a16="http://schemas.microsoft.com/office/drawing/2014/main" id="{04E84B2E-A855-4B6C-A4EF-2A43D28B6458}"/>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57" name="Group 1495">
                      <a:extLst>
                        <a:ext uri="{FF2B5EF4-FFF2-40B4-BE49-F238E27FC236}">
                          <a16:creationId xmlns:a16="http://schemas.microsoft.com/office/drawing/2014/main" id="{A593C3EA-0BC8-43FB-B7CB-1103B2D76F03}"/>
                        </a:ext>
                      </a:extLst>
                    </p:cNvPr>
                    <p:cNvGrpSpPr>
                      <a:grpSpLocks noChangeAspect="1"/>
                    </p:cNvGrpSpPr>
                    <p:nvPr/>
                  </p:nvGrpSpPr>
                  <p:grpSpPr bwMode="auto">
                    <a:xfrm>
                      <a:off x="2864" y="2613"/>
                      <a:ext cx="329" cy="72"/>
                      <a:chOff x="2774" y="2611"/>
                      <a:chExt cx="329" cy="72"/>
                    </a:xfrm>
                  </p:grpSpPr>
                  <p:sp>
                    <p:nvSpPr>
                      <p:cNvPr id="761" name="Oval 1496">
                        <a:extLst>
                          <a:ext uri="{FF2B5EF4-FFF2-40B4-BE49-F238E27FC236}">
                            <a16:creationId xmlns:a16="http://schemas.microsoft.com/office/drawing/2014/main" id="{63F7AE7F-06F6-45DC-B568-3B821C115FC0}"/>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2" name="Rectangle 1497">
                        <a:extLst>
                          <a:ext uri="{FF2B5EF4-FFF2-40B4-BE49-F238E27FC236}">
                            <a16:creationId xmlns:a16="http://schemas.microsoft.com/office/drawing/2014/main" id="{80240E14-F8A0-44B7-9DCA-517A45F84372}"/>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58" name="Line 1498">
                      <a:extLst>
                        <a:ext uri="{FF2B5EF4-FFF2-40B4-BE49-F238E27FC236}">
                          <a16:creationId xmlns:a16="http://schemas.microsoft.com/office/drawing/2014/main" id="{19021575-1734-44CA-80B6-787358C376AD}"/>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9" name="Freeform 1499">
                      <a:extLst>
                        <a:ext uri="{FF2B5EF4-FFF2-40B4-BE49-F238E27FC236}">
                          <a16:creationId xmlns:a16="http://schemas.microsoft.com/office/drawing/2014/main" id="{7744CE5A-3386-453F-89FF-A52A8160A66A}"/>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0" name="Oval 1500">
                      <a:extLst>
                        <a:ext uri="{FF2B5EF4-FFF2-40B4-BE49-F238E27FC236}">
                          <a16:creationId xmlns:a16="http://schemas.microsoft.com/office/drawing/2014/main" id="{E7C026A2-C6C2-44D1-8CFA-F526239D3A98}"/>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717" name="Line 1501">
                  <a:extLst>
                    <a:ext uri="{FF2B5EF4-FFF2-40B4-BE49-F238E27FC236}">
                      <a16:creationId xmlns:a16="http://schemas.microsoft.com/office/drawing/2014/main" id="{FE0AFD55-C0D1-40A2-8D18-EEBE8AB45A19}"/>
                    </a:ext>
                  </a:extLst>
                </p:cNvPr>
                <p:cNvSpPr>
                  <a:spLocks noChangeShapeType="1"/>
                </p:cNvSpPr>
                <p:nvPr/>
              </p:nvSpPr>
              <p:spPr bwMode="auto">
                <a:xfrm flipV="1">
                  <a:off x="3665" y="2807"/>
                  <a:ext cx="101" cy="1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18" name="Group 1502">
                  <a:extLst>
                    <a:ext uri="{FF2B5EF4-FFF2-40B4-BE49-F238E27FC236}">
                      <a16:creationId xmlns:a16="http://schemas.microsoft.com/office/drawing/2014/main" id="{8E6B8080-A20D-49E8-BB84-CFD298D102CE}"/>
                    </a:ext>
                  </a:extLst>
                </p:cNvPr>
                <p:cNvGrpSpPr>
                  <a:grpSpLocks/>
                </p:cNvGrpSpPr>
                <p:nvPr/>
              </p:nvGrpSpPr>
              <p:grpSpPr bwMode="auto">
                <a:xfrm>
                  <a:off x="4625" y="3154"/>
                  <a:ext cx="363" cy="318"/>
                  <a:chOff x="1680" y="2557"/>
                  <a:chExt cx="363" cy="318"/>
                </a:xfrm>
              </p:grpSpPr>
              <p:grpSp>
                <p:nvGrpSpPr>
                  <p:cNvPr id="720" name="Group 1503">
                    <a:extLst>
                      <a:ext uri="{FF2B5EF4-FFF2-40B4-BE49-F238E27FC236}">
                        <a16:creationId xmlns:a16="http://schemas.microsoft.com/office/drawing/2014/main" id="{367E43A2-BF97-49F7-83BB-A37CF4AA1702}"/>
                      </a:ext>
                    </a:extLst>
                  </p:cNvPr>
                  <p:cNvGrpSpPr>
                    <a:grpSpLocks noChangeAspect="1"/>
                  </p:cNvGrpSpPr>
                  <p:nvPr/>
                </p:nvGrpSpPr>
                <p:grpSpPr bwMode="auto">
                  <a:xfrm>
                    <a:off x="1720" y="2557"/>
                    <a:ext cx="155" cy="238"/>
                    <a:chOff x="2864" y="2181"/>
                    <a:chExt cx="331" cy="505"/>
                  </a:xfrm>
                </p:grpSpPr>
                <p:sp>
                  <p:nvSpPr>
                    <p:cNvPr id="745" name="Line 1504">
                      <a:extLst>
                        <a:ext uri="{FF2B5EF4-FFF2-40B4-BE49-F238E27FC236}">
                          <a16:creationId xmlns:a16="http://schemas.microsoft.com/office/drawing/2014/main" id="{044506AE-8DCB-4D58-B744-80B8FB4C841F}"/>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46" name="Group 1505">
                      <a:extLst>
                        <a:ext uri="{FF2B5EF4-FFF2-40B4-BE49-F238E27FC236}">
                          <a16:creationId xmlns:a16="http://schemas.microsoft.com/office/drawing/2014/main" id="{C79AF345-225F-406C-A162-0C61C1AF8CDF}"/>
                        </a:ext>
                      </a:extLst>
                    </p:cNvPr>
                    <p:cNvGrpSpPr>
                      <a:grpSpLocks noChangeAspect="1"/>
                    </p:cNvGrpSpPr>
                    <p:nvPr/>
                  </p:nvGrpSpPr>
                  <p:grpSpPr bwMode="auto">
                    <a:xfrm>
                      <a:off x="2864" y="2613"/>
                      <a:ext cx="329" cy="72"/>
                      <a:chOff x="2774" y="2611"/>
                      <a:chExt cx="329" cy="72"/>
                    </a:xfrm>
                  </p:grpSpPr>
                  <p:sp>
                    <p:nvSpPr>
                      <p:cNvPr id="750" name="Oval 1506">
                        <a:extLst>
                          <a:ext uri="{FF2B5EF4-FFF2-40B4-BE49-F238E27FC236}">
                            <a16:creationId xmlns:a16="http://schemas.microsoft.com/office/drawing/2014/main" id="{40CE0331-8B3B-46C2-8C5A-C62977E84B93}"/>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1" name="Rectangle 1507">
                        <a:extLst>
                          <a:ext uri="{FF2B5EF4-FFF2-40B4-BE49-F238E27FC236}">
                            <a16:creationId xmlns:a16="http://schemas.microsoft.com/office/drawing/2014/main" id="{98EE1549-2F79-45A5-BE1C-6F87D59D5DEA}"/>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47" name="Line 1508">
                      <a:extLst>
                        <a:ext uri="{FF2B5EF4-FFF2-40B4-BE49-F238E27FC236}">
                          <a16:creationId xmlns:a16="http://schemas.microsoft.com/office/drawing/2014/main" id="{B767B527-5CCE-4DAE-AB44-061762A7750C}"/>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8" name="Freeform 1509">
                      <a:extLst>
                        <a:ext uri="{FF2B5EF4-FFF2-40B4-BE49-F238E27FC236}">
                          <a16:creationId xmlns:a16="http://schemas.microsoft.com/office/drawing/2014/main" id="{A96BF614-3C40-4999-BCF5-215052F78ACE}"/>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9" name="Oval 1510">
                      <a:extLst>
                        <a:ext uri="{FF2B5EF4-FFF2-40B4-BE49-F238E27FC236}">
                          <a16:creationId xmlns:a16="http://schemas.microsoft.com/office/drawing/2014/main" id="{5F07F6EA-9404-4C03-A254-65B40AF63B86}"/>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21" name="Group 1511">
                    <a:extLst>
                      <a:ext uri="{FF2B5EF4-FFF2-40B4-BE49-F238E27FC236}">
                        <a16:creationId xmlns:a16="http://schemas.microsoft.com/office/drawing/2014/main" id="{69F666A1-636B-4AB7-A225-C5A15F1963E9}"/>
                      </a:ext>
                    </a:extLst>
                  </p:cNvPr>
                  <p:cNvGrpSpPr>
                    <a:grpSpLocks noChangeAspect="1"/>
                  </p:cNvGrpSpPr>
                  <p:nvPr/>
                </p:nvGrpSpPr>
                <p:grpSpPr bwMode="auto">
                  <a:xfrm>
                    <a:off x="1888" y="2557"/>
                    <a:ext cx="155" cy="238"/>
                    <a:chOff x="2864" y="2181"/>
                    <a:chExt cx="331" cy="505"/>
                  </a:xfrm>
                </p:grpSpPr>
                <p:sp>
                  <p:nvSpPr>
                    <p:cNvPr id="738" name="Line 1512">
                      <a:extLst>
                        <a:ext uri="{FF2B5EF4-FFF2-40B4-BE49-F238E27FC236}">
                          <a16:creationId xmlns:a16="http://schemas.microsoft.com/office/drawing/2014/main" id="{1B73E6C7-D893-4289-84D0-A29DD25592F4}"/>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9" name="Group 1513">
                      <a:extLst>
                        <a:ext uri="{FF2B5EF4-FFF2-40B4-BE49-F238E27FC236}">
                          <a16:creationId xmlns:a16="http://schemas.microsoft.com/office/drawing/2014/main" id="{5689BC4C-0ED2-47E7-830A-1DB73C9F6E8B}"/>
                        </a:ext>
                      </a:extLst>
                    </p:cNvPr>
                    <p:cNvGrpSpPr>
                      <a:grpSpLocks noChangeAspect="1"/>
                    </p:cNvGrpSpPr>
                    <p:nvPr/>
                  </p:nvGrpSpPr>
                  <p:grpSpPr bwMode="auto">
                    <a:xfrm>
                      <a:off x="2864" y="2613"/>
                      <a:ext cx="329" cy="72"/>
                      <a:chOff x="2774" y="2611"/>
                      <a:chExt cx="329" cy="72"/>
                    </a:xfrm>
                  </p:grpSpPr>
                  <p:sp>
                    <p:nvSpPr>
                      <p:cNvPr id="743" name="Oval 1514">
                        <a:extLst>
                          <a:ext uri="{FF2B5EF4-FFF2-40B4-BE49-F238E27FC236}">
                            <a16:creationId xmlns:a16="http://schemas.microsoft.com/office/drawing/2014/main" id="{FAE04094-6266-4283-ABD6-DCA2114D502F}"/>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4" name="Rectangle 1515">
                        <a:extLst>
                          <a:ext uri="{FF2B5EF4-FFF2-40B4-BE49-F238E27FC236}">
                            <a16:creationId xmlns:a16="http://schemas.microsoft.com/office/drawing/2014/main" id="{F4CB7050-6910-4C18-A72F-1CB9A97D1AFF}"/>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40" name="Line 1516">
                      <a:extLst>
                        <a:ext uri="{FF2B5EF4-FFF2-40B4-BE49-F238E27FC236}">
                          <a16:creationId xmlns:a16="http://schemas.microsoft.com/office/drawing/2014/main" id="{9C0E02FD-2803-407B-985A-21B44A42C495}"/>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1" name="Freeform 1517">
                      <a:extLst>
                        <a:ext uri="{FF2B5EF4-FFF2-40B4-BE49-F238E27FC236}">
                          <a16:creationId xmlns:a16="http://schemas.microsoft.com/office/drawing/2014/main" id="{3D3FCEB4-CB50-4672-A583-AC6616A2F806}"/>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2" name="Oval 1518">
                      <a:extLst>
                        <a:ext uri="{FF2B5EF4-FFF2-40B4-BE49-F238E27FC236}">
                          <a16:creationId xmlns:a16="http://schemas.microsoft.com/office/drawing/2014/main" id="{0D7FBD50-B444-4CEA-B3D7-56D8B2381FCB}"/>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22" name="Group 1519">
                    <a:extLst>
                      <a:ext uri="{FF2B5EF4-FFF2-40B4-BE49-F238E27FC236}">
                        <a16:creationId xmlns:a16="http://schemas.microsoft.com/office/drawing/2014/main" id="{D2E515FB-D993-45F8-BEE3-627A14601369}"/>
                      </a:ext>
                    </a:extLst>
                  </p:cNvPr>
                  <p:cNvGrpSpPr>
                    <a:grpSpLocks noChangeAspect="1"/>
                  </p:cNvGrpSpPr>
                  <p:nvPr/>
                </p:nvGrpSpPr>
                <p:grpSpPr bwMode="auto">
                  <a:xfrm>
                    <a:off x="1680" y="2629"/>
                    <a:ext cx="155" cy="238"/>
                    <a:chOff x="2864" y="2181"/>
                    <a:chExt cx="331" cy="505"/>
                  </a:xfrm>
                </p:grpSpPr>
                <p:sp>
                  <p:nvSpPr>
                    <p:cNvPr id="731" name="Line 1520">
                      <a:extLst>
                        <a:ext uri="{FF2B5EF4-FFF2-40B4-BE49-F238E27FC236}">
                          <a16:creationId xmlns:a16="http://schemas.microsoft.com/office/drawing/2014/main" id="{17A9204F-AD45-404A-A6BE-39AB6AA1F66D}"/>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2" name="Group 1521">
                      <a:extLst>
                        <a:ext uri="{FF2B5EF4-FFF2-40B4-BE49-F238E27FC236}">
                          <a16:creationId xmlns:a16="http://schemas.microsoft.com/office/drawing/2014/main" id="{654BC2FE-9F4D-4EE8-8F57-C22F1FF589D4}"/>
                        </a:ext>
                      </a:extLst>
                    </p:cNvPr>
                    <p:cNvGrpSpPr>
                      <a:grpSpLocks noChangeAspect="1"/>
                    </p:cNvGrpSpPr>
                    <p:nvPr/>
                  </p:nvGrpSpPr>
                  <p:grpSpPr bwMode="auto">
                    <a:xfrm>
                      <a:off x="2864" y="2613"/>
                      <a:ext cx="329" cy="72"/>
                      <a:chOff x="2774" y="2611"/>
                      <a:chExt cx="329" cy="72"/>
                    </a:xfrm>
                  </p:grpSpPr>
                  <p:sp>
                    <p:nvSpPr>
                      <p:cNvPr id="736" name="Oval 1522">
                        <a:extLst>
                          <a:ext uri="{FF2B5EF4-FFF2-40B4-BE49-F238E27FC236}">
                            <a16:creationId xmlns:a16="http://schemas.microsoft.com/office/drawing/2014/main" id="{EE6A68C3-B2D4-4B22-AF9A-61ECEE4DE0E3}"/>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7" name="Rectangle 1523">
                        <a:extLst>
                          <a:ext uri="{FF2B5EF4-FFF2-40B4-BE49-F238E27FC236}">
                            <a16:creationId xmlns:a16="http://schemas.microsoft.com/office/drawing/2014/main" id="{D95415F1-9242-4605-83D9-113492385A4A}"/>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33" name="Line 1524">
                      <a:extLst>
                        <a:ext uri="{FF2B5EF4-FFF2-40B4-BE49-F238E27FC236}">
                          <a16:creationId xmlns:a16="http://schemas.microsoft.com/office/drawing/2014/main" id="{55E55EC9-9554-4E04-BA89-E07350D6B286}"/>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4" name="Freeform 1525">
                      <a:extLst>
                        <a:ext uri="{FF2B5EF4-FFF2-40B4-BE49-F238E27FC236}">
                          <a16:creationId xmlns:a16="http://schemas.microsoft.com/office/drawing/2014/main" id="{B7F0A244-1A10-4E55-B7FB-53FD64AD9537}"/>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5" name="Oval 1526">
                      <a:extLst>
                        <a:ext uri="{FF2B5EF4-FFF2-40B4-BE49-F238E27FC236}">
                          <a16:creationId xmlns:a16="http://schemas.microsoft.com/office/drawing/2014/main" id="{4AEB578F-061D-4BDC-B6D5-E2ADB7ACFC3E}"/>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723" name="Group 1527">
                    <a:extLst>
                      <a:ext uri="{FF2B5EF4-FFF2-40B4-BE49-F238E27FC236}">
                        <a16:creationId xmlns:a16="http://schemas.microsoft.com/office/drawing/2014/main" id="{6B0C5FCA-ACDC-47C5-B2F7-8F5864F0BDFC}"/>
                      </a:ext>
                    </a:extLst>
                  </p:cNvPr>
                  <p:cNvGrpSpPr>
                    <a:grpSpLocks noChangeAspect="1"/>
                  </p:cNvGrpSpPr>
                  <p:nvPr/>
                </p:nvGrpSpPr>
                <p:grpSpPr bwMode="auto">
                  <a:xfrm>
                    <a:off x="1864" y="2637"/>
                    <a:ext cx="155" cy="238"/>
                    <a:chOff x="2864" y="2181"/>
                    <a:chExt cx="331" cy="505"/>
                  </a:xfrm>
                </p:grpSpPr>
                <p:sp>
                  <p:nvSpPr>
                    <p:cNvPr id="724" name="Line 1528">
                      <a:extLst>
                        <a:ext uri="{FF2B5EF4-FFF2-40B4-BE49-F238E27FC236}">
                          <a16:creationId xmlns:a16="http://schemas.microsoft.com/office/drawing/2014/main" id="{399A0D5C-7464-4B55-8C17-3247BAFEF266}"/>
                        </a:ext>
                      </a:extLst>
                    </p:cNvPr>
                    <p:cNvSpPr>
                      <a:spLocks noChangeAspect="1" noChangeShapeType="1"/>
                    </p:cNvSpPr>
                    <p:nvPr/>
                  </p:nvSpPr>
                  <p:spPr bwMode="auto">
                    <a:xfrm>
                      <a:off x="3194" y="2207"/>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25" name="Group 1529">
                      <a:extLst>
                        <a:ext uri="{FF2B5EF4-FFF2-40B4-BE49-F238E27FC236}">
                          <a16:creationId xmlns:a16="http://schemas.microsoft.com/office/drawing/2014/main" id="{9742C5C0-1779-4BD9-BEF9-8067A6A47CE3}"/>
                        </a:ext>
                      </a:extLst>
                    </p:cNvPr>
                    <p:cNvGrpSpPr>
                      <a:grpSpLocks noChangeAspect="1"/>
                    </p:cNvGrpSpPr>
                    <p:nvPr/>
                  </p:nvGrpSpPr>
                  <p:grpSpPr bwMode="auto">
                    <a:xfrm>
                      <a:off x="2864" y="2613"/>
                      <a:ext cx="329" cy="72"/>
                      <a:chOff x="2774" y="2611"/>
                      <a:chExt cx="329" cy="72"/>
                    </a:xfrm>
                  </p:grpSpPr>
                  <p:sp>
                    <p:nvSpPr>
                      <p:cNvPr id="729" name="Oval 1530">
                        <a:extLst>
                          <a:ext uri="{FF2B5EF4-FFF2-40B4-BE49-F238E27FC236}">
                            <a16:creationId xmlns:a16="http://schemas.microsoft.com/office/drawing/2014/main" id="{778646EB-8628-44B6-9B58-E13718F0C815}"/>
                          </a:ext>
                        </a:extLst>
                      </p:cNvPr>
                      <p:cNvSpPr>
                        <a:spLocks noChangeAspect="1" noChangeArrowheads="1"/>
                      </p:cNvSpPr>
                      <p:nvPr/>
                    </p:nvSpPr>
                    <p:spPr bwMode="auto">
                      <a:xfrm>
                        <a:off x="2774" y="2627"/>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0" name="Rectangle 1531">
                        <a:extLst>
                          <a:ext uri="{FF2B5EF4-FFF2-40B4-BE49-F238E27FC236}">
                            <a16:creationId xmlns:a16="http://schemas.microsoft.com/office/drawing/2014/main" id="{06392500-6C2F-4346-AC0F-AAD9BDB9D800}"/>
                          </a:ext>
                        </a:extLst>
                      </p:cNvPr>
                      <p:cNvSpPr>
                        <a:spLocks noChangeAspect="1" noChangeArrowheads="1"/>
                      </p:cNvSpPr>
                      <p:nvPr/>
                    </p:nvSpPr>
                    <p:spPr bwMode="auto">
                      <a:xfrm>
                        <a:off x="2777" y="2611"/>
                        <a:ext cx="322" cy="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726" name="Line 1532">
                      <a:extLst>
                        <a:ext uri="{FF2B5EF4-FFF2-40B4-BE49-F238E27FC236}">
                          <a16:creationId xmlns:a16="http://schemas.microsoft.com/office/drawing/2014/main" id="{3E6FE703-4FDB-493F-BBBD-C7356056BB0D}"/>
                        </a:ext>
                      </a:extLst>
                    </p:cNvPr>
                    <p:cNvSpPr>
                      <a:spLocks noChangeAspect="1" noChangeShapeType="1"/>
                    </p:cNvSpPr>
                    <p:nvPr/>
                  </p:nvSpPr>
                  <p:spPr bwMode="auto">
                    <a:xfrm>
                      <a:off x="2866" y="2205"/>
                      <a:ext cx="0" cy="4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 name="Freeform 1533">
                      <a:extLst>
                        <a:ext uri="{FF2B5EF4-FFF2-40B4-BE49-F238E27FC236}">
                          <a16:creationId xmlns:a16="http://schemas.microsoft.com/office/drawing/2014/main" id="{E251FAE6-773A-4A09-97A9-E5B37A99FBE7}"/>
                        </a:ext>
                      </a:extLst>
                    </p:cNvPr>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rgbClr val="000000"/>
                        </a:gs>
                      </a:gsLst>
                      <a:lin ang="0" scaled="1"/>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8" name="Oval 1534">
                      <a:extLst>
                        <a:ext uri="{FF2B5EF4-FFF2-40B4-BE49-F238E27FC236}">
                          <a16:creationId xmlns:a16="http://schemas.microsoft.com/office/drawing/2014/main" id="{616496CF-910A-462A-8457-0AA69F4D9539}"/>
                        </a:ext>
                      </a:extLst>
                    </p:cNvPr>
                    <p:cNvSpPr>
                      <a:spLocks noChangeAspect="1" noChangeArrowheads="1"/>
                    </p:cNvSpPr>
                    <p:nvPr/>
                  </p:nvSpPr>
                  <p:spPr bwMode="auto">
                    <a:xfrm>
                      <a:off x="2866" y="2181"/>
                      <a:ext cx="329" cy="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719" name="Line 1535">
                  <a:extLst>
                    <a:ext uri="{FF2B5EF4-FFF2-40B4-BE49-F238E27FC236}">
                      <a16:creationId xmlns:a16="http://schemas.microsoft.com/office/drawing/2014/main" id="{75A9B830-2899-4D5D-ACC1-92546196B657}"/>
                    </a:ext>
                  </a:extLst>
                </p:cNvPr>
                <p:cNvSpPr>
                  <a:spLocks noChangeShapeType="1"/>
                </p:cNvSpPr>
                <p:nvPr/>
              </p:nvSpPr>
              <p:spPr bwMode="auto">
                <a:xfrm>
                  <a:off x="3809" y="3259"/>
                  <a:ext cx="660" cy="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grpSp>
        </p:grpSp>
        <p:sp>
          <p:nvSpPr>
            <p:cNvPr id="2" name="Rectangle 1">
              <a:extLst>
                <a:ext uri="{FF2B5EF4-FFF2-40B4-BE49-F238E27FC236}">
                  <a16:creationId xmlns:a16="http://schemas.microsoft.com/office/drawing/2014/main" id="{3D96BD6B-6CF4-42F6-97A7-FC519D68D7EE}"/>
                </a:ext>
              </a:extLst>
            </p:cNvPr>
            <p:cNvSpPr/>
            <p:nvPr/>
          </p:nvSpPr>
          <p:spPr>
            <a:xfrm>
              <a:off x="7036105" y="327170"/>
              <a:ext cx="4023352" cy="2983421"/>
            </a:xfrm>
            <a:custGeom>
              <a:avLst/>
              <a:gdLst>
                <a:gd name="connsiteX0" fmla="*/ 0 w 4023352"/>
                <a:gd name="connsiteY0" fmla="*/ 0 h 2983421"/>
                <a:gd name="connsiteX1" fmla="*/ 549858 w 4023352"/>
                <a:gd name="connsiteY1" fmla="*/ 0 h 2983421"/>
                <a:gd name="connsiteX2" fmla="*/ 1139950 w 4023352"/>
                <a:gd name="connsiteY2" fmla="*/ 0 h 2983421"/>
                <a:gd name="connsiteX3" fmla="*/ 1689808 w 4023352"/>
                <a:gd name="connsiteY3" fmla="*/ 0 h 2983421"/>
                <a:gd name="connsiteX4" fmla="*/ 2440834 w 4023352"/>
                <a:gd name="connsiteY4" fmla="*/ 0 h 2983421"/>
                <a:gd name="connsiteX5" fmla="*/ 3111392 w 4023352"/>
                <a:gd name="connsiteY5" fmla="*/ 0 h 2983421"/>
                <a:gd name="connsiteX6" fmla="*/ 4023352 w 4023352"/>
                <a:gd name="connsiteY6" fmla="*/ 0 h 2983421"/>
                <a:gd name="connsiteX7" fmla="*/ 4023352 w 4023352"/>
                <a:gd name="connsiteY7" fmla="*/ 626518 h 2983421"/>
                <a:gd name="connsiteX8" fmla="*/ 4023352 w 4023352"/>
                <a:gd name="connsiteY8" fmla="*/ 1163534 h 2983421"/>
                <a:gd name="connsiteX9" fmla="*/ 4023352 w 4023352"/>
                <a:gd name="connsiteY9" fmla="*/ 1760218 h 2983421"/>
                <a:gd name="connsiteX10" fmla="*/ 4023352 w 4023352"/>
                <a:gd name="connsiteY10" fmla="*/ 2386737 h 2983421"/>
                <a:gd name="connsiteX11" fmla="*/ 4023352 w 4023352"/>
                <a:gd name="connsiteY11" fmla="*/ 2983421 h 2983421"/>
                <a:gd name="connsiteX12" fmla="*/ 3433260 w 4023352"/>
                <a:gd name="connsiteY12" fmla="*/ 2983421 h 2983421"/>
                <a:gd name="connsiteX13" fmla="*/ 2682235 w 4023352"/>
                <a:gd name="connsiteY13" fmla="*/ 2983421 h 2983421"/>
                <a:gd name="connsiteX14" fmla="*/ 2132377 w 4023352"/>
                <a:gd name="connsiteY14" fmla="*/ 2983421 h 2983421"/>
                <a:gd name="connsiteX15" fmla="*/ 1421584 w 4023352"/>
                <a:gd name="connsiteY15" fmla="*/ 2983421 h 2983421"/>
                <a:gd name="connsiteX16" fmla="*/ 751026 w 4023352"/>
                <a:gd name="connsiteY16" fmla="*/ 2983421 h 2983421"/>
                <a:gd name="connsiteX17" fmla="*/ 0 w 4023352"/>
                <a:gd name="connsiteY17" fmla="*/ 2983421 h 2983421"/>
                <a:gd name="connsiteX18" fmla="*/ 0 w 4023352"/>
                <a:gd name="connsiteY18" fmla="*/ 2356903 h 2983421"/>
                <a:gd name="connsiteX19" fmla="*/ 0 w 4023352"/>
                <a:gd name="connsiteY19" fmla="*/ 1819887 h 2983421"/>
                <a:gd name="connsiteX20" fmla="*/ 0 w 4023352"/>
                <a:gd name="connsiteY20" fmla="*/ 1223203 h 2983421"/>
                <a:gd name="connsiteX21" fmla="*/ 0 w 4023352"/>
                <a:gd name="connsiteY21" fmla="*/ 656353 h 2983421"/>
                <a:gd name="connsiteX22" fmla="*/ 0 w 4023352"/>
                <a:gd name="connsiteY22" fmla="*/ 0 h 298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352" h="2983421" extrusionOk="0">
                  <a:moveTo>
                    <a:pt x="0" y="0"/>
                  </a:moveTo>
                  <a:cubicBezTo>
                    <a:pt x="113770" y="-4056"/>
                    <a:pt x="275512" y="17620"/>
                    <a:pt x="549858" y="0"/>
                  </a:cubicBezTo>
                  <a:cubicBezTo>
                    <a:pt x="824204" y="-17620"/>
                    <a:pt x="896967" y="18185"/>
                    <a:pt x="1139950" y="0"/>
                  </a:cubicBezTo>
                  <a:cubicBezTo>
                    <a:pt x="1382933" y="-18185"/>
                    <a:pt x="1493039" y="22631"/>
                    <a:pt x="1689808" y="0"/>
                  </a:cubicBezTo>
                  <a:cubicBezTo>
                    <a:pt x="1886577" y="-22631"/>
                    <a:pt x="2273646" y="-26906"/>
                    <a:pt x="2440834" y="0"/>
                  </a:cubicBezTo>
                  <a:cubicBezTo>
                    <a:pt x="2608022" y="26906"/>
                    <a:pt x="2920792" y="-13533"/>
                    <a:pt x="3111392" y="0"/>
                  </a:cubicBezTo>
                  <a:cubicBezTo>
                    <a:pt x="3301992" y="13533"/>
                    <a:pt x="3718358" y="40925"/>
                    <a:pt x="4023352" y="0"/>
                  </a:cubicBezTo>
                  <a:cubicBezTo>
                    <a:pt x="4025507" y="188173"/>
                    <a:pt x="4011215" y="425813"/>
                    <a:pt x="4023352" y="626518"/>
                  </a:cubicBezTo>
                  <a:cubicBezTo>
                    <a:pt x="4035489" y="827223"/>
                    <a:pt x="4008892" y="895315"/>
                    <a:pt x="4023352" y="1163534"/>
                  </a:cubicBezTo>
                  <a:cubicBezTo>
                    <a:pt x="4037812" y="1431753"/>
                    <a:pt x="4016963" y="1545780"/>
                    <a:pt x="4023352" y="1760218"/>
                  </a:cubicBezTo>
                  <a:cubicBezTo>
                    <a:pt x="4029741" y="1974656"/>
                    <a:pt x="4000588" y="2164380"/>
                    <a:pt x="4023352" y="2386737"/>
                  </a:cubicBezTo>
                  <a:cubicBezTo>
                    <a:pt x="4046116" y="2609094"/>
                    <a:pt x="4040170" y="2762432"/>
                    <a:pt x="4023352" y="2983421"/>
                  </a:cubicBezTo>
                  <a:cubicBezTo>
                    <a:pt x="3817490" y="3007700"/>
                    <a:pt x="3629951" y="2964203"/>
                    <a:pt x="3433260" y="2983421"/>
                  </a:cubicBezTo>
                  <a:cubicBezTo>
                    <a:pt x="3236569" y="3002639"/>
                    <a:pt x="2992288" y="2972039"/>
                    <a:pt x="2682235" y="2983421"/>
                  </a:cubicBezTo>
                  <a:cubicBezTo>
                    <a:pt x="2372183" y="2994803"/>
                    <a:pt x="2248018" y="2984726"/>
                    <a:pt x="2132377" y="2983421"/>
                  </a:cubicBezTo>
                  <a:cubicBezTo>
                    <a:pt x="2016736" y="2982116"/>
                    <a:pt x="1769821" y="3009497"/>
                    <a:pt x="1421584" y="2983421"/>
                  </a:cubicBezTo>
                  <a:cubicBezTo>
                    <a:pt x="1073347" y="2957345"/>
                    <a:pt x="902192" y="3009172"/>
                    <a:pt x="751026" y="2983421"/>
                  </a:cubicBezTo>
                  <a:cubicBezTo>
                    <a:pt x="599860" y="2957670"/>
                    <a:pt x="234441" y="2981168"/>
                    <a:pt x="0" y="2983421"/>
                  </a:cubicBezTo>
                  <a:cubicBezTo>
                    <a:pt x="-21258" y="2683875"/>
                    <a:pt x="27899" y="2619262"/>
                    <a:pt x="0" y="2356903"/>
                  </a:cubicBezTo>
                  <a:cubicBezTo>
                    <a:pt x="-27899" y="2094544"/>
                    <a:pt x="23969" y="2076661"/>
                    <a:pt x="0" y="1819887"/>
                  </a:cubicBezTo>
                  <a:cubicBezTo>
                    <a:pt x="-23969" y="1563113"/>
                    <a:pt x="-15008" y="1387061"/>
                    <a:pt x="0" y="1223203"/>
                  </a:cubicBezTo>
                  <a:cubicBezTo>
                    <a:pt x="15008" y="1059345"/>
                    <a:pt x="9639" y="790966"/>
                    <a:pt x="0" y="656353"/>
                  </a:cubicBezTo>
                  <a:cubicBezTo>
                    <a:pt x="-9639" y="521740"/>
                    <a:pt x="3398" y="294855"/>
                    <a:pt x="0" y="0"/>
                  </a:cubicBezTo>
                  <a:close/>
                </a:path>
              </a:pathLst>
            </a:custGeom>
            <a:noFill/>
            <a:ln>
              <a:extLst>
                <a:ext uri="{C807C97D-BFC1-408E-A445-0C87EB9F89A2}">
                  <ask:lineSketchStyleProps xmlns:ask="http://schemas.microsoft.com/office/drawing/2018/sketchyshapes" sd="121662272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pSp>
      <p:sp>
        <p:nvSpPr>
          <p:cNvPr id="4" name="Rectangle 3">
            <a:extLst>
              <a:ext uri="{FF2B5EF4-FFF2-40B4-BE49-F238E27FC236}">
                <a16:creationId xmlns:a16="http://schemas.microsoft.com/office/drawing/2014/main" id="{B0E5130F-2805-4C3D-B7FC-0B327D14CB31}"/>
              </a:ext>
            </a:extLst>
          </p:cNvPr>
          <p:cNvSpPr/>
          <p:nvPr/>
        </p:nvSpPr>
        <p:spPr>
          <a:xfrm>
            <a:off x="6688859" y="3657599"/>
            <a:ext cx="5333283" cy="2760040"/>
          </a:xfrm>
          <a:custGeom>
            <a:avLst/>
            <a:gdLst>
              <a:gd name="connsiteX0" fmla="*/ 0 w 5333283"/>
              <a:gd name="connsiteY0" fmla="*/ 0 h 2760040"/>
              <a:gd name="connsiteX1" fmla="*/ 506662 w 5333283"/>
              <a:gd name="connsiteY1" fmla="*/ 0 h 2760040"/>
              <a:gd name="connsiteX2" fmla="*/ 1119989 w 5333283"/>
              <a:gd name="connsiteY2" fmla="*/ 0 h 2760040"/>
              <a:gd name="connsiteX3" fmla="*/ 1893315 w 5333283"/>
              <a:gd name="connsiteY3" fmla="*/ 0 h 2760040"/>
              <a:gd name="connsiteX4" fmla="*/ 2666642 w 5333283"/>
              <a:gd name="connsiteY4" fmla="*/ 0 h 2760040"/>
              <a:gd name="connsiteX5" fmla="*/ 3226636 w 5333283"/>
              <a:gd name="connsiteY5" fmla="*/ 0 h 2760040"/>
              <a:gd name="connsiteX6" fmla="*/ 3999962 w 5333283"/>
              <a:gd name="connsiteY6" fmla="*/ 0 h 2760040"/>
              <a:gd name="connsiteX7" fmla="*/ 4613290 w 5333283"/>
              <a:gd name="connsiteY7" fmla="*/ 0 h 2760040"/>
              <a:gd name="connsiteX8" fmla="*/ 5333283 w 5333283"/>
              <a:gd name="connsiteY8" fmla="*/ 0 h 2760040"/>
              <a:gd name="connsiteX9" fmla="*/ 5333283 w 5333283"/>
              <a:gd name="connsiteY9" fmla="*/ 745211 h 2760040"/>
              <a:gd name="connsiteX10" fmla="*/ 5333283 w 5333283"/>
              <a:gd name="connsiteY10" fmla="*/ 1435221 h 2760040"/>
              <a:gd name="connsiteX11" fmla="*/ 5333283 w 5333283"/>
              <a:gd name="connsiteY11" fmla="*/ 2760040 h 2760040"/>
              <a:gd name="connsiteX12" fmla="*/ 4773288 w 5333283"/>
              <a:gd name="connsiteY12" fmla="*/ 2760040 h 2760040"/>
              <a:gd name="connsiteX13" fmla="*/ 4159961 w 5333283"/>
              <a:gd name="connsiteY13" fmla="*/ 2760040 h 2760040"/>
              <a:gd name="connsiteX14" fmla="*/ 3439968 w 5333283"/>
              <a:gd name="connsiteY14" fmla="*/ 2760040 h 2760040"/>
              <a:gd name="connsiteX15" fmla="*/ 2773307 w 5333283"/>
              <a:gd name="connsiteY15" fmla="*/ 2760040 h 2760040"/>
              <a:gd name="connsiteX16" fmla="*/ 2053314 w 5333283"/>
              <a:gd name="connsiteY16" fmla="*/ 2760040 h 2760040"/>
              <a:gd name="connsiteX17" fmla="*/ 1439986 w 5333283"/>
              <a:gd name="connsiteY17" fmla="*/ 2760040 h 2760040"/>
              <a:gd name="connsiteX18" fmla="*/ 879992 w 5333283"/>
              <a:gd name="connsiteY18" fmla="*/ 2760040 h 2760040"/>
              <a:gd name="connsiteX19" fmla="*/ 0 w 5333283"/>
              <a:gd name="connsiteY19" fmla="*/ 2760040 h 2760040"/>
              <a:gd name="connsiteX20" fmla="*/ 0 w 5333283"/>
              <a:gd name="connsiteY20" fmla="*/ 2014829 h 2760040"/>
              <a:gd name="connsiteX21" fmla="*/ 0 w 5333283"/>
              <a:gd name="connsiteY21" fmla="*/ 1380020 h 2760040"/>
              <a:gd name="connsiteX22" fmla="*/ 0 w 5333283"/>
              <a:gd name="connsiteY22" fmla="*/ 717610 h 2760040"/>
              <a:gd name="connsiteX23" fmla="*/ 0 w 5333283"/>
              <a:gd name="connsiteY23" fmla="*/ 0 h 27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33283" h="2760040" extrusionOk="0">
                <a:moveTo>
                  <a:pt x="0" y="0"/>
                </a:moveTo>
                <a:cubicBezTo>
                  <a:pt x="160785" y="7134"/>
                  <a:pt x="263428" y="-24676"/>
                  <a:pt x="506662" y="0"/>
                </a:cubicBezTo>
                <a:cubicBezTo>
                  <a:pt x="749896" y="24676"/>
                  <a:pt x="861113" y="-8113"/>
                  <a:pt x="1119989" y="0"/>
                </a:cubicBezTo>
                <a:cubicBezTo>
                  <a:pt x="1378865" y="8113"/>
                  <a:pt x="1711214" y="26877"/>
                  <a:pt x="1893315" y="0"/>
                </a:cubicBezTo>
                <a:cubicBezTo>
                  <a:pt x="2075416" y="-26877"/>
                  <a:pt x="2500360" y="-27464"/>
                  <a:pt x="2666642" y="0"/>
                </a:cubicBezTo>
                <a:cubicBezTo>
                  <a:pt x="2832924" y="27464"/>
                  <a:pt x="3060789" y="-27099"/>
                  <a:pt x="3226636" y="0"/>
                </a:cubicBezTo>
                <a:cubicBezTo>
                  <a:pt x="3392483" y="27099"/>
                  <a:pt x="3729495" y="-32092"/>
                  <a:pt x="3999962" y="0"/>
                </a:cubicBezTo>
                <a:cubicBezTo>
                  <a:pt x="4270429" y="32092"/>
                  <a:pt x="4481412" y="2308"/>
                  <a:pt x="4613290" y="0"/>
                </a:cubicBezTo>
                <a:cubicBezTo>
                  <a:pt x="4745168" y="-2308"/>
                  <a:pt x="5009928" y="-35310"/>
                  <a:pt x="5333283" y="0"/>
                </a:cubicBezTo>
                <a:cubicBezTo>
                  <a:pt x="5315563" y="178707"/>
                  <a:pt x="5367891" y="566009"/>
                  <a:pt x="5333283" y="745211"/>
                </a:cubicBezTo>
                <a:cubicBezTo>
                  <a:pt x="5298675" y="924413"/>
                  <a:pt x="5350969" y="1267083"/>
                  <a:pt x="5333283" y="1435221"/>
                </a:cubicBezTo>
                <a:cubicBezTo>
                  <a:pt x="5315598" y="1603359"/>
                  <a:pt x="5312877" y="2320704"/>
                  <a:pt x="5333283" y="2760040"/>
                </a:cubicBezTo>
                <a:cubicBezTo>
                  <a:pt x="5070541" y="2741956"/>
                  <a:pt x="5026211" y="2739925"/>
                  <a:pt x="4773288" y="2760040"/>
                </a:cubicBezTo>
                <a:cubicBezTo>
                  <a:pt x="4520365" y="2780155"/>
                  <a:pt x="4426017" y="2767268"/>
                  <a:pt x="4159961" y="2760040"/>
                </a:cubicBezTo>
                <a:cubicBezTo>
                  <a:pt x="3893905" y="2752812"/>
                  <a:pt x="3727649" y="2727540"/>
                  <a:pt x="3439968" y="2760040"/>
                </a:cubicBezTo>
                <a:cubicBezTo>
                  <a:pt x="3152287" y="2792540"/>
                  <a:pt x="3051306" y="2735226"/>
                  <a:pt x="2773307" y="2760040"/>
                </a:cubicBezTo>
                <a:cubicBezTo>
                  <a:pt x="2495308" y="2784854"/>
                  <a:pt x="2330153" y="2736912"/>
                  <a:pt x="2053314" y="2760040"/>
                </a:cubicBezTo>
                <a:cubicBezTo>
                  <a:pt x="1776475" y="2783168"/>
                  <a:pt x="1618177" y="2778445"/>
                  <a:pt x="1439986" y="2760040"/>
                </a:cubicBezTo>
                <a:cubicBezTo>
                  <a:pt x="1261795" y="2741635"/>
                  <a:pt x="1033052" y="2761967"/>
                  <a:pt x="879992" y="2760040"/>
                </a:cubicBezTo>
                <a:cubicBezTo>
                  <a:pt x="726932" y="2758113"/>
                  <a:pt x="331094" y="2737997"/>
                  <a:pt x="0" y="2760040"/>
                </a:cubicBezTo>
                <a:cubicBezTo>
                  <a:pt x="-4432" y="2497207"/>
                  <a:pt x="4915" y="2214459"/>
                  <a:pt x="0" y="2014829"/>
                </a:cubicBezTo>
                <a:cubicBezTo>
                  <a:pt x="-4915" y="1815199"/>
                  <a:pt x="12525" y="1518664"/>
                  <a:pt x="0" y="1380020"/>
                </a:cubicBezTo>
                <a:cubicBezTo>
                  <a:pt x="-12525" y="1241376"/>
                  <a:pt x="-25157" y="855994"/>
                  <a:pt x="0" y="717610"/>
                </a:cubicBezTo>
                <a:cubicBezTo>
                  <a:pt x="25157" y="579226"/>
                  <a:pt x="27577" y="181693"/>
                  <a:pt x="0" y="0"/>
                </a:cubicBezTo>
                <a:close/>
              </a:path>
            </a:pathLst>
          </a:custGeom>
          <a:noFill/>
          <a:ln>
            <a:solidFill>
              <a:schemeClr val="bg1"/>
            </a:solidFill>
            <a:extLst>
              <a:ext uri="{C807C97D-BFC1-408E-A445-0C87EB9F89A2}">
                <ask:lineSketchStyleProps xmlns:ask="http://schemas.microsoft.com/office/drawing/2018/sketchyshapes" sd="105302942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085" name="TextBox 1084">
            <a:extLst>
              <a:ext uri="{FF2B5EF4-FFF2-40B4-BE49-F238E27FC236}">
                <a16:creationId xmlns:a16="http://schemas.microsoft.com/office/drawing/2014/main" id="{4F56E4AB-1536-47C2-9DCA-8E79BB3F8AD2}"/>
              </a:ext>
            </a:extLst>
          </p:cNvPr>
          <p:cNvSpPr txBox="1"/>
          <p:nvPr/>
        </p:nvSpPr>
        <p:spPr>
          <a:xfrm>
            <a:off x="6262735" y="190537"/>
            <a:ext cx="2393887" cy="954107"/>
          </a:xfrm>
          <a:custGeom>
            <a:avLst/>
            <a:gdLst>
              <a:gd name="connsiteX0" fmla="*/ 0 w 2393887"/>
              <a:gd name="connsiteY0" fmla="*/ 0 h 954107"/>
              <a:gd name="connsiteX1" fmla="*/ 574533 w 2393887"/>
              <a:gd name="connsiteY1" fmla="*/ 0 h 954107"/>
              <a:gd name="connsiteX2" fmla="*/ 1173005 w 2393887"/>
              <a:gd name="connsiteY2" fmla="*/ 0 h 954107"/>
              <a:gd name="connsiteX3" fmla="*/ 1795415 w 2393887"/>
              <a:gd name="connsiteY3" fmla="*/ 0 h 954107"/>
              <a:gd name="connsiteX4" fmla="*/ 2393887 w 2393887"/>
              <a:gd name="connsiteY4" fmla="*/ 0 h 954107"/>
              <a:gd name="connsiteX5" fmla="*/ 2393887 w 2393887"/>
              <a:gd name="connsiteY5" fmla="*/ 486595 h 954107"/>
              <a:gd name="connsiteX6" fmla="*/ 2393887 w 2393887"/>
              <a:gd name="connsiteY6" fmla="*/ 954107 h 954107"/>
              <a:gd name="connsiteX7" fmla="*/ 1747538 w 2393887"/>
              <a:gd name="connsiteY7" fmla="*/ 954107 h 954107"/>
              <a:gd name="connsiteX8" fmla="*/ 1101188 w 2393887"/>
              <a:gd name="connsiteY8" fmla="*/ 954107 h 954107"/>
              <a:gd name="connsiteX9" fmla="*/ 0 w 2393887"/>
              <a:gd name="connsiteY9" fmla="*/ 954107 h 954107"/>
              <a:gd name="connsiteX10" fmla="*/ 0 w 2393887"/>
              <a:gd name="connsiteY10" fmla="*/ 486595 h 954107"/>
              <a:gd name="connsiteX11" fmla="*/ 0 w 2393887"/>
              <a:gd name="connsiteY11"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3887" h="954107" fill="none" extrusionOk="0">
                <a:moveTo>
                  <a:pt x="0" y="0"/>
                </a:moveTo>
                <a:cubicBezTo>
                  <a:pt x="261303" y="22457"/>
                  <a:pt x="421681" y="24585"/>
                  <a:pt x="574533" y="0"/>
                </a:cubicBezTo>
                <a:cubicBezTo>
                  <a:pt x="727385" y="-24585"/>
                  <a:pt x="1035512" y="-17129"/>
                  <a:pt x="1173005" y="0"/>
                </a:cubicBezTo>
                <a:cubicBezTo>
                  <a:pt x="1310498" y="17129"/>
                  <a:pt x="1663097" y="20380"/>
                  <a:pt x="1795415" y="0"/>
                </a:cubicBezTo>
                <a:cubicBezTo>
                  <a:pt x="1927733" y="-20380"/>
                  <a:pt x="2176981" y="-2819"/>
                  <a:pt x="2393887" y="0"/>
                </a:cubicBezTo>
                <a:cubicBezTo>
                  <a:pt x="2370693" y="178188"/>
                  <a:pt x="2385448" y="344448"/>
                  <a:pt x="2393887" y="486595"/>
                </a:cubicBezTo>
                <a:cubicBezTo>
                  <a:pt x="2402326" y="628742"/>
                  <a:pt x="2375076" y="827072"/>
                  <a:pt x="2393887" y="954107"/>
                </a:cubicBezTo>
                <a:cubicBezTo>
                  <a:pt x="2109645" y="979296"/>
                  <a:pt x="1912602" y="937128"/>
                  <a:pt x="1747538" y="954107"/>
                </a:cubicBezTo>
                <a:cubicBezTo>
                  <a:pt x="1582474" y="971086"/>
                  <a:pt x="1391684" y="948441"/>
                  <a:pt x="1101188" y="954107"/>
                </a:cubicBezTo>
                <a:cubicBezTo>
                  <a:pt x="810692" y="959774"/>
                  <a:pt x="232906" y="998238"/>
                  <a:pt x="0" y="954107"/>
                </a:cubicBezTo>
                <a:cubicBezTo>
                  <a:pt x="8687" y="777884"/>
                  <a:pt x="4950" y="642840"/>
                  <a:pt x="0" y="486595"/>
                </a:cubicBezTo>
                <a:cubicBezTo>
                  <a:pt x="-4950" y="330350"/>
                  <a:pt x="-7980" y="224429"/>
                  <a:pt x="0" y="0"/>
                </a:cubicBezTo>
                <a:close/>
              </a:path>
              <a:path w="2393887" h="954107" stroke="0" extrusionOk="0">
                <a:moveTo>
                  <a:pt x="0" y="0"/>
                </a:moveTo>
                <a:cubicBezTo>
                  <a:pt x="142997" y="-7482"/>
                  <a:pt x="336788" y="-22499"/>
                  <a:pt x="574533" y="0"/>
                </a:cubicBezTo>
                <a:cubicBezTo>
                  <a:pt x="812278" y="22499"/>
                  <a:pt x="988049" y="9092"/>
                  <a:pt x="1101188" y="0"/>
                </a:cubicBezTo>
                <a:cubicBezTo>
                  <a:pt x="1214328" y="-9092"/>
                  <a:pt x="1445799" y="-25272"/>
                  <a:pt x="1747538" y="0"/>
                </a:cubicBezTo>
                <a:cubicBezTo>
                  <a:pt x="2049277" y="25272"/>
                  <a:pt x="2075911" y="-7263"/>
                  <a:pt x="2393887" y="0"/>
                </a:cubicBezTo>
                <a:cubicBezTo>
                  <a:pt x="2385544" y="137025"/>
                  <a:pt x="2403656" y="343760"/>
                  <a:pt x="2393887" y="467512"/>
                </a:cubicBezTo>
                <a:cubicBezTo>
                  <a:pt x="2384118" y="591264"/>
                  <a:pt x="2395126" y="812798"/>
                  <a:pt x="2393887" y="954107"/>
                </a:cubicBezTo>
                <a:cubicBezTo>
                  <a:pt x="2106826" y="971854"/>
                  <a:pt x="1981738" y="970216"/>
                  <a:pt x="1795415" y="954107"/>
                </a:cubicBezTo>
                <a:cubicBezTo>
                  <a:pt x="1609092" y="937998"/>
                  <a:pt x="1283724" y="952166"/>
                  <a:pt x="1149066" y="954107"/>
                </a:cubicBezTo>
                <a:cubicBezTo>
                  <a:pt x="1014408" y="956048"/>
                  <a:pt x="754668" y="952318"/>
                  <a:pt x="622411" y="954107"/>
                </a:cubicBezTo>
                <a:cubicBezTo>
                  <a:pt x="490155" y="955896"/>
                  <a:pt x="228369" y="933766"/>
                  <a:pt x="0" y="954107"/>
                </a:cubicBezTo>
                <a:cubicBezTo>
                  <a:pt x="-20120" y="772095"/>
                  <a:pt x="-22394" y="690697"/>
                  <a:pt x="0" y="477054"/>
                </a:cubicBezTo>
                <a:cubicBezTo>
                  <a:pt x="22394" y="263411"/>
                  <a:pt x="2547" y="143482"/>
                  <a:pt x="0" y="0"/>
                </a:cubicBezTo>
                <a:close/>
              </a:path>
            </a:pathLst>
          </a:custGeom>
          <a:solidFill>
            <a:schemeClr val="tx1">
              <a:lumMod val="95000"/>
            </a:schemeClr>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Dispersion via 3-D puffs that grow and split horizontally and vertically as they are transported downwind</a:t>
            </a:r>
          </a:p>
        </p:txBody>
      </p:sp>
      <p:sp>
        <p:nvSpPr>
          <p:cNvPr id="1086" name="TextBox 1085">
            <a:extLst>
              <a:ext uri="{FF2B5EF4-FFF2-40B4-BE49-F238E27FC236}">
                <a16:creationId xmlns:a16="http://schemas.microsoft.com/office/drawing/2014/main" id="{3454046D-66CA-4AF5-80C2-4F8E198C2A52}"/>
              </a:ext>
            </a:extLst>
          </p:cNvPr>
          <p:cNvSpPr txBox="1"/>
          <p:nvPr/>
        </p:nvSpPr>
        <p:spPr>
          <a:xfrm>
            <a:off x="6262735" y="3530776"/>
            <a:ext cx="2658381" cy="738664"/>
          </a:xfrm>
          <a:custGeom>
            <a:avLst/>
            <a:gdLst>
              <a:gd name="connsiteX0" fmla="*/ 0 w 2658381"/>
              <a:gd name="connsiteY0" fmla="*/ 0 h 738664"/>
              <a:gd name="connsiteX1" fmla="*/ 638011 w 2658381"/>
              <a:gd name="connsiteY1" fmla="*/ 0 h 738664"/>
              <a:gd name="connsiteX2" fmla="*/ 1302607 w 2658381"/>
              <a:gd name="connsiteY2" fmla="*/ 0 h 738664"/>
              <a:gd name="connsiteX3" fmla="*/ 1993786 w 2658381"/>
              <a:gd name="connsiteY3" fmla="*/ 0 h 738664"/>
              <a:gd name="connsiteX4" fmla="*/ 2658381 w 2658381"/>
              <a:gd name="connsiteY4" fmla="*/ 0 h 738664"/>
              <a:gd name="connsiteX5" fmla="*/ 2658381 w 2658381"/>
              <a:gd name="connsiteY5" fmla="*/ 376719 h 738664"/>
              <a:gd name="connsiteX6" fmla="*/ 2658381 w 2658381"/>
              <a:gd name="connsiteY6" fmla="*/ 738664 h 738664"/>
              <a:gd name="connsiteX7" fmla="*/ 1940618 w 2658381"/>
              <a:gd name="connsiteY7" fmla="*/ 738664 h 738664"/>
              <a:gd name="connsiteX8" fmla="*/ 1222855 w 2658381"/>
              <a:gd name="connsiteY8" fmla="*/ 738664 h 738664"/>
              <a:gd name="connsiteX9" fmla="*/ 0 w 2658381"/>
              <a:gd name="connsiteY9" fmla="*/ 738664 h 738664"/>
              <a:gd name="connsiteX10" fmla="*/ 0 w 2658381"/>
              <a:gd name="connsiteY10" fmla="*/ 376719 h 738664"/>
              <a:gd name="connsiteX11" fmla="*/ 0 w 2658381"/>
              <a:gd name="connsiteY11"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8381" h="738664" fill="none" extrusionOk="0">
                <a:moveTo>
                  <a:pt x="0" y="0"/>
                </a:moveTo>
                <a:cubicBezTo>
                  <a:pt x="274270" y="20539"/>
                  <a:pt x="339502" y="3312"/>
                  <a:pt x="638011" y="0"/>
                </a:cubicBezTo>
                <a:cubicBezTo>
                  <a:pt x="936520" y="-3312"/>
                  <a:pt x="1037381" y="-30253"/>
                  <a:pt x="1302607" y="0"/>
                </a:cubicBezTo>
                <a:cubicBezTo>
                  <a:pt x="1567833" y="30253"/>
                  <a:pt x="1752315" y="-26987"/>
                  <a:pt x="1993786" y="0"/>
                </a:cubicBezTo>
                <a:cubicBezTo>
                  <a:pt x="2235257" y="26987"/>
                  <a:pt x="2458224" y="-9718"/>
                  <a:pt x="2658381" y="0"/>
                </a:cubicBezTo>
                <a:cubicBezTo>
                  <a:pt x="2656989" y="162609"/>
                  <a:pt x="2639877" y="225128"/>
                  <a:pt x="2658381" y="376719"/>
                </a:cubicBezTo>
                <a:cubicBezTo>
                  <a:pt x="2676885" y="528310"/>
                  <a:pt x="2641439" y="589718"/>
                  <a:pt x="2658381" y="738664"/>
                </a:cubicBezTo>
                <a:cubicBezTo>
                  <a:pt x="2380599" y="766587"/>
                  <a:pt x="2221744" y="765497"/>
                  <a:pt x="1940618" y="738664"/>
                </a:cubicBezTo>
                <a:cubicBezTo>
                  <a:pt x="1659492" y="711831"/>
                  <a:pt x="1471512" y="758326"/>
                  <a:pt x="1222855" y="738664"/>
                </a:cubicBezTo>
                <a:cubicBezTo>
                  <a:pt x="974198" y="719002"/>
                  <a:pt x="301033" y="765266"/>
                  <a:pt x="0" y="738664"/>
                </a:cubicBezTo>
                <a:cubicBezTo>
                  <a:pt x="-14819" y="586376"/>
                  <a:pt x="-3208" y="476089"/>
                  <a:pt x="0" y="376719"/>
                </a:cubicBezTo>
                <a:cubicBezTo>
                  <a:pt x="3208" y="277350"/>
                  <a:pt x="12067" y="159728"/>
                  <a:pt x="0" y="0"/>
                </a:cubicBezTo>
                <a:close/>
              </a:path>
              <a:path w="2658381" h="738664" stroke="0" extrusionOk="0">
                <a:moveTo>
                  <a:pt x="0" y="0"/>
                </a:moveTo>
                <a:cubicBezTo>
                  <a:pt x="303020" y="-8410"/>
                  <a:pt x="341661" y="19428"/>
                  <a:pt x="638011" y="0"/>
                </a:cubicBezTo>
                <a:cubicBezTo>
                  <a:pt x="934361" y="-19428"/>
                  <a:pt x="983005" y="4455"/>
                  <a:pt x="1222855" y="0"/>
                </a:cubicBezTo>
                <a:cubicBezTo>
                  <a:pt x="1462705" y="-4455"/>
                  <a:pt x="1732207" y="-22681"/>
                  <a:pt x="1940618" y="0"/>
                </a:cubicBezTo>
                <a:cubicBezTo>
                  <a:pt x="2149029" y="22681"/>
                  <a:pt x="2378057" y="31032"/>
                  <a:pt x="2658381" y="0"/>
                </a:cubicBezTo>
                <a:cubicBezTo>
                  <a:pt x="2656970" y="104102"/>
                  <a:pt x="2655889" y="206574"/>
                  <a:pt x="2658381" y="361945"/>
                </a:cubicBezTo>
                <a:cubicBezTo>
                  <a:pt x="2660873" y="517316"/>
                  <a:pt x="2661629" y="635692"/>
                  <a:pt x="2658381" y="738664"/>
                </a:cubicBezTo>
                <a:cubicBezTo>
                  <a:pt x="2510076" y="761081"/>
                  <a:pt x="2132440" y="721070"/>
                  <a:pt x="1993786" y="738664"/>
                </a:cubicBezTo>
                <a:cubicBezTo>
                  <a:pt x="1855133" y="756258"/>
                  <a:pt x="1522899" y="763278"/>
                  <a:pt x="1276023" y="738664"/>
                </a:cubicBezTo>
                <a:cubicBezTo>
                  <a:pt x="1029147" y="714050"/>
                  <a:pt x="910847" y="721338"/>
                  <a:pt x="691179" y="738664"/>
                </a:cubicBezTo>
                <a:cubicBezTo>
                  <a:pt x="471511" y="755990"/>
                  <a:pt x="308467" y="730920"/>
                  <a:pt x="0" y="738664"/>
                </a:cubicBezTo>
                <a:cubicBezTo>
                  <a:pt x="-8327" y="626496"/>
                  <a:pt x="6235" y="527431"/>
                  <a:pt x="0" y="369332"/>
                </a:cubicBezTo>
                <a:cubicBezTo>
                  <a:pt x="-6235" y="211233"/>
                  <a:pt x="-3827" y="175527"/>
                  <a:pt x="0" y="0"/>
                </a:cubicBezTo>
                <a:close/>
              </a:path>
            </a:pathLst>
          </a:custGeom>
          <a:solidFill>
            <a:schemeClr val="tx1">
              <a:lumMod val="95000"/>
            </a:schemeClr>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Dispersion via assembly of 3-D computational particles that undergoing turbulent transport</a:t>
            </a:r>
          </a:p>
        </p:txBody>
      </p:sp>
      <p:cxnSp>
        <p:nvCxnSpPr>
          <p:cNvPr id="6" name="Straight Arrow Connector 5">
            <a:extLst>
              <a:ext uri="{FF2B5EF4-FFF2-40B4-BE49-F238E27FC236}">
                <a16:creationId xmlns:a16="http://schemas.microsoft.com/office/drawing/2014/main" id="{8EA99338-8D1B-4C38-B098-7C621F0ED547}"/>
              </a:ext>
            </a:extLst>
          </p:cNvPr>
          <p:cNvCxnSpPr>
            <a:cxnSpLocks/>
          </p:cNvCxnSpPr>
          <p:nvPr/>
        </p:nvCxnSpPr>
        <p:spPr>
          <a:xfrm flipV="1">
            <a:off x="3093811" y="2403439"/>
            <a:ext cx="3392447" cy="377943"/>
          </a:xfrm>
          <a:prstGeom prst="straightConnector1">
            <a:avLst/>
          </a:prstGeom>
          <a:ln w="76200">
            <a:solidFill>
              <a:srgbClr val="065093">
                <a:alpha val="5411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81" name="Straight Arrow Connector 480">
            <a:extLst>
              <a:ext uri="{FF2B5EF4-FFF2-40B4-BE49-F238E27FC236}">
                <a16:creationId xmlns:a16="http://schemas.microsoft.com/office/drawing/2014/main" id="{B0F7C16C-0923-479A-A26F-F6F75FF0F3EB}"/>
              </a:ext>
            </a:extLst>
          </p:cNvPr>
          <p:cNvCxnSpPr>
            <a:cxnSpLocks/>
          </p:cNvCxnSpPr>
          <p:nvPr/>
        </p:nvCxnSpPr>
        <p:spPr>
          <a:xfrm>
            <a:off x="3898533" y="3067640"/>
            <a:ext cx="2297168" cy="659479"/>
          </a:xfrm>
          <a:prstGeom prst="straightConnector1">
            <a:avLst/>
          </a:prstGeom>
          <a:ln w="76200">
            <a:solidFill>
              <a:srgbClr val="065093">
                <a:alpha val="54118"/>
              </a:srgb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86A3DB0-4D30-70F3-6B6E-993E894A799F}"/>
              </a:ext>
            </a:extLst>
          </p:cNvPr>
          <p:cNvSpPr/>
          <p:nvPr/>
        </p:nvSpPr>
        <p:spPr>
          <a:xfrm>
            <a:off x="476250" y="4714319"/>
            <a:ext cx="4048125" cy="258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32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838200" y="102852"/>
            <a:ext cx="11353800" cy="82600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74C81"/>
              </a:buClr>
              <a:buSzPts val="2800"/>
              <a:buFont typeface="Arial"/>
              <a:buNone/>
            </a:pPr>
            <a:r>
              <a:rPr lang="en-US" sz="2400" dirty="0"/>
              <a:t>Extensive use of HYSPLIT by the research community</a:t>
            </a:r>
            <a:endParaRPr sz="2400" dirty="0"/>
          </a:p>
        </p:txBody>
      </p:sp>
      <p:sp>
        <p:nvSpPr>
          <p:cNvPr id="6" name="TextBox 5">
            <a:extLst>
              <a:ext uri="{FF2B5EF4-FFF2-40B4-BE49-F238E27FC236}">
                <a16:creationId xmlns:a16="http://schemas.microsoft.com/office/drawing/2014/main" id="{507D4958-B3EC-4279-9463-CC23BDF6C33E}"/>
              </a:ext>
            </a:extLst>
          </p:cNvPr>
          <p:cNvSpPr txBox="1"/>
          <p:nvPr/>
        </p:nvSpPr>
        <p:spPr>
          <a:xfrm>
            <a:off x="7471612" y="4048913"/>
            <a:ext cx="472038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ct val="125000"/>
              <a:buFont typeface="Arial"/>
              <a:buNone/>
              <a:tabLst/>
              <a:defRPr/>
            </a:pPr>
            <a:r>
              <a:rPr kumimoji="0" lang="en-US" sz="1600" b="0" i="0" u="none" strike="noStrike" kern="0" cap="none" spc="0" normalizeH="0" baseline="0" noProof="0" dirty="0">
                <a:ln>
                  <a:noFill/>
                </a:ln>
                <a:solidFill>
                  <a:srgbClr val="6982BF"/>
                </a:solidFill>
                <a:effectLst/>
                <a:uLnTx/>
                <a:uFillTx/>
                <a:latin typeface="Arial"/>
                <a:cs typeface="Arial"/>
                <a:sym typeface="Arial"/>
              </a:rPr>
              <a:t>G. Rolph, A. Stein, and B. Stunder (2017). </a:t>
            </a:r>
          </a:p>
          <a:p>
            <a:pPr marL="0" marR="0" lvl="0" indent="0" algn="l" defTabSz="914400" rtl="0" eaLnBrk="1" fontAlgn="auto" latinLnBrk="0" hangingPunct="1">
              <a:lnSpc>
                <a:spcPct val="100000"/>
              </a:lnSpc>
              <a:spcBef>
                <a:spcPts val="0"/>
              </a:spcBef>
              <a:spcAft>
                <a:spcPts val="0"/>
              </a:spcAft>
              <a:buClr>
                <a:srgbClr val="000000"/>
              </a:buClr>
              <a:buSzPct val="125000"/>
              <a:buFont typeface="Arial"/>
              <a:buNone/>
              <a:tabLst/>
              <a:defRPr/>
            </a:pPr>
            <a:r>
              <a:rPr kumimoji="0" lang="en-US" sz="1600" b="0" i="0" u="none" strike="noStrike" kern="0" cap="none" spc="0" normalizeH="0" baseline="0" noProof="0" dirty="0">
                <a:ln>
                  <a:noFill/>
                </a:ln>
                <a:solidFill>
                  <a:srgbClr val="6982BF"/>
                </a:solidFill>
                <a:effectLst/>
                <a:uLnTx/>
                <a:uFillTx/>
                <a:latin typeface="Arial"/>
                <a:cs typeface="Arial"/>
                <a:sym typeface="Arial"/>
              </a:rPr>
              <a:t>Real-time Environmental Applications and Display sYstem: READY. </a:t>
            </a:r>
            <a:r>
              <a:rPr kumimoji="0" lang="en-US" sz="1600" b="0" i="1" u="none" strike="noStrike" kern="0" cap="none" spc="0" normalizeH="0" baseline="0" noProof="0" dirty="0">
                <a:ln>
                  <a:noFill/>
                </a:ln>
                <a:solidFill>
                  <a:srgbClr val="6982BF"/>
                </a:solidFill>
                <a:effectLst/>
                <a:uLnTx/>
                <a:uFillTx/>
                <a:latin typeface="Arial"/>
                <a:cs typeface="Arial"/>
                <a:sym typeface="Arial"/>
              </a:rPr>
              <a:t>Envr. Modelling and Software</a:t>
            </a:r>
            <a:r>
              <a:rPr kumimoji="0" lang="en-US" sz="1600" b="0" i="0" u="none" strike="noStrike" kern="0" cap="none" spc="0" normalizeH="0" baseline="0" noProof="0" dirty="0">
                <a:ln>
                  <a:noFill/>
                </a:ln>
                <a:solidFill>
                  <a:srgbClr val="6982BF"/>
                </a:solidFill>
                <a:effectLst/>
                <a:uLnTx/>
                <a:uFillTx/>
                <a:latin typeface="Arial"/>
                <a:cs typeface="Arial"/>
                <a:sym typeface="Arial"/>
              </a:rPr>
              <a:t> 95: 210 doi: 10.1016/j.envsoft.2017.06.025</a:t>
            </a:r>
          </a:p>
        </p:txBody>
      </p:sp>
      <p:sp>
        <p:nvSpPr>
          <p:cNvPr id="13" name="TextBox 12">
            <a:extLst>
              <a:ext uri="{FF2B5EF4-FFF2-40B4-BE49-F238E27FC236}">
                <a16:creationId xmlns:a16="http://schemas.microsoft.com/office/drawing/2014/main" id="{E9D3199D-4CDE-435A-B609-64FC66963210}"/>
              </a:ext>
            </a:extLst>
          </p:cNvPr>
          <p:cNvSpPr txBox="1"/>
          <p:nvPr/>
        </p:nvSpPr>
        <p:spPr>
          <a:xfrm>
            <a:off x="7471612" y="1239428"/>
            <a:ext cx="44476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ct val="125000"/>
              <a:buFont typeface="Arial"/>
              <a:buNone/>
              <a:tabLst/>
              <a:defRPr/>
            </a:pPr>
            <a:r>
              <a:rPr kumimoji="0" lang="en-US" sz="1600" b="0" i="0" u="none" strike="noStrike" kern="0" cap="none" spc="0" normalizeH="0" baseline="0" noProof="0" dirty="0">
                <a:ln>
                  <a:noFill/>
                </a:ln>
                <a:solidFill>
                  <a:srgbClr val="517D21"/>
                </a:solidFill>
                <a:effectLst/>
                <a:uLnTx/>
                <a:uFillTx/>
                <a:latin typeface="Arial"/>
                <a:cs typeface="Arial"/>
                <a:sym typeface="Arial"/>
              </a:rPr>
              <a:t>A. Stein, R. Draxler, G. Rolph, B. Stunder, M. Cohen, and F. Ngan (2015). NOAA’s HYSPLIT Atmospheric Transport and Dispersion Modeling System. </a:t>
            </a:r>
            <a:r>
              <a:rPr kumimoji="0" lang="en-US" sz="1600" b="0" i="1" u="none" strike="noStrike" kern="0" cap="none" spc="0" normalizeH="0" baseline="0" noProof="0" dirty="0">
                <a:ln>
                  <a:noFill/>
                </a:ln>
                <a:solidFill>
                  <a:srgbClr val="517D21"/>
                </a:solidFill>
                <a:effectLst/>
                <a:uLnTx/>
                <a:uFillTx/>
                <a:latin typeface="Arial"/>
                <a:cs typeface="Arial"/>
                <a:sym typeface="Arial"/>
              </a:rPr>
              <a:t>Bulletin of the American Meteorological Society</a:t>
            </a:r>
            <a:r>
              <a:rPr kumimoji="0" lang="en-US" sz="1600" b="0" i="0" u="none" strike="noStrike" kern="0" cap="none" spc="0" normalizeH="0" baseline="0" noProof="0" dirty="0">
                <a:ln>
                  <a:noFill/>
                </a:ln>
                <a:solidFill>
                  <a:srgbClr val="517D21"/>
                </a:solidFill>
                <a:effectLst/>
                <a:uLnTx/>
                <a:uFillTx/>
                <a:latin typeface="Arial"/>
                <a:cs typeface="Arial"/>
                <a:sym typeface="Arial"/>
              </a:rPr>
              <a:t>, 96: 2059</a:t>
            </a:r>
          </a:p>
          <a:p>
            <a:pPr marL="0" marR="0" lvl="0" indent="0" algn="l" defTabSz="914400" rtl="0" eaLnBrk="1" fontAlgn="auto" latinLnBrk="0" hangingPunct="1">
              <a:lnSpc>
                <a:spcPct val="100000"/>
              </a:lnSpc>
              <a:spcBef>
                <a:spcPts val="0"/>
              </a:spcBef>
              <a:spcAft>
                <a:spcPts val="0"/>
              </a:spcAft>
              <a:buClr>
                <a:srgbClr val="000000"/>
              </a:buClr>
              <a:buSzPct val="125000"/>
              <a:buFont typeface="Arial"/>
              <a:buNone/>
              <a:tabLst/>
              <a:defRPr/>
            </a:pPr>
            <a:r>
              <a:rPr kumimoji="0" lang="en-US" sz="1600" b="0" i="0" u="none" strike="noStrike" kern="0" cap="none" spc="0" normalizeH="0" baseline="0" noProof="0" dirty="0">
                <a:ln>
                  <a:noFill/>
                </a:ln>
                <a:solidFill>
                  <a:srgbClr val="517D21"/>
                </a:solidFill>
                <a:effectLst/>
                <a:uLnTx/>
                <a:uFillTx/>
                <a:latin typeface="Arial"/>
                <a:cs typeface="Arial"/>
                <a:sym typeface="Arial"/>
              </a:rPr>
              <a:t> doi: 10.1175/BAMS-D-14-00110.1</a:t>
            </a:r>
          </a:p>
        </p:txBody>
      </p:sp>
      <p:graphicFrame>
        <p:nvGraphicFramePr>
          <p:cNvPr id="14" name="Chart 13">
            <a:extLst>
              <a:ext uri="{FF2B5EF4-FFF2-40B4-BE49-F238E27FC236}">
                <a16:creationId xmlns:a16="http://schemas.microsoft.com/office/drawing/2014/main" id="{68A5CB92-B948-4807-BC00-A4D3CC532192}"/>
              </a:ext>
            </a:extLst>
          </p:cNvPr>
          <p:cNvGraphicFramePr>
            <a:graphicFrameLocks/>
          </p:cNvGraphicFramePr>
          <p:nvPr/>
        </p:nvGraphicFramePr>
        <p:xfrm>
          <a:off x="473240" y="1351721"/>
          <a:ext cx="7323223" cy="482448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05CAF4C-2DAE-4A18-8B1C-6DFA81D1B6BD}"/>
              </a:ext>
            </a:extLst>
          </p:cNvPr>
          <p:cNvSpPr txBox="1"/>
          <p:nvPr/>
        </p:nvSpPr>
        <p:spPr>
          <a:xfrm>
            <a:off x="629653" y="2627635"/>
            <a:ext cx="1423737"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sz="1800" b="0" i="0" u="none" strike="noStrike" kern="1200" baseline="0">
                <a:solidFill>
                  <a:srgbClr val="000000">
                    <a:lumMod val="65000"/>
                    <a:lumOff val="35000"/>
                  </a:srgbClr>
                </a:solidFill>
                <a:latin typeface="+mn-lt"/>
                <a:ea typeface="+mn-ea"/>
                <a:cs typeface="+mn-cs"/>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a:cs typeface="Arial"/>
                <a:sym typeface="Arial"/>
              </a:rPr>
              <a:t>Cumulative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sz="1800" b="0" i="0" u="none" strike="noStrike" kern="1200" baseline="0">
                <a:solidFill>
                  <a:srgbClr val="000000">
                    <a:lumMod val="65000"/>
                    <a:lumOff val="35000"/>
                  </a:srgbClr>
                </a:solidFill>
                <a:latin typeface="+mn-lt"/>
                <a:ea typeface="+mn-ea"/>
                <a:cs typeface="+mn-cs"/>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a:cs typeface="Arial"/>
                <a:sym typeface="Arial"/>
              </a:rPr>
              <a:t># of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sz="1800" b="0" i="0" u="none" strike="noStrike" kern="1200" baseline="0">
                <a:solidFill>
                  <a:srgbClr val="000000">
                    <a:lumMod val="65000"/>
                    <a:lumOff val="35000"/>
                  </a:srgbClr>
                </a:solidFill>
                <a:latin typeface="+mn-lt"/>
                <a:ea typeface="+mn-ea"/>
                <a:cs typeface="+mn-cs"/>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a:cs typeface="Arial"/>
                <a:sym typeface="Arial"/>
              </a:rPr>
              <a:t>Citations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sz="1800" b="0" i="0" u="none" strike="noStrike" kern="1200" baseline="0">
                <a:solidFill>
                  <a:srgbClr val="000000">
                    <a:lumMod val="65000"/>
                    <a:lumOff val="35000"/>
                  </a:srgbClr>
                </a:solidFill>
                <a:latin typeface="+mn-lt"/>
                <a:ea typeface="+mn-ea"/>
                <a:cs typeface="+mn-cs"/>
              </a:defRPr>
            </a:pPr>
            <a:r>
              <a:rPr kumimoji="0" lang="en-US" sz="1800" b="0" i="0" u="none" strike="noStrike" kern="1200" cap="none" spc="0" normalizeH="0" baseline="0" noProof="0" dirty="0">
                <a:ln>
                  <a:noFill/>
                </a:ln>
                <a:solidFill>
                  <a:srgbClr val="000000">
                    <a:lumMod val="65000"/>
                    <a:lumOff val="35000"/>
                  </a:srgbClr>
                </a:solidFill>
                <a:effectLst/>
                <a:uLnTx/>
                <a:uFillTx/>
                <a:latin typeface="Arial"/>
                <a:cs typeface="Arial"/>
                <a:sym typeface="Arial"/>
              </a:rPr>
              <a:t>in Google Scholar</a:t>
            </a:r>
          </a:p>
        </p:txBody>
      </p:sp>
      <p:sp>
        <p:nvSpPr>
          <p:cNvPr id="2" name="TextBox 1">
            <a:extLst>
              <a:ext uri="{FF2B5EF4-FFF2-40B4-BE49-F238E27FC236}">
                <a16:creationId xmlns:a16="http://schemas.microsoft.com/office/drawing/2014/main" id="{9ECA9CD3-8E6D-4E43-9A2C-A3142EF05F24}"/>
              </a:ext>
            </a:extLst>
          </p:cNvPr>
          <p:cNvSpPr txBox="1"/>
          <p:nvPr/>
        </p:nvSpPr>
        <p:spPr>
          <a:xfrm>
            <a:off x="7548948" y="5555718"/>
            <a:ext cx="45657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highlight>
                  <a:srgbClr val="FFFF00"/>
                </a:highlight>
                <a:uLnTx/>
                <a:uFillTx/>
                <a:latin typeface="Arial"/>
                <a:cs typeface="Arial"/>
                <a:sym typeface="Arial"/>
              </a:rPr>
              <a:t>+ ~80 other publications by ARL ATD group scientists from 2016-2021</a:t>
            </a:r>
          </a:p>
        </p:txBody>
      </p:sp>
    </p:spTree>
    <p:extLst>
      <p:ext uri="{BB962C8B-B14F-4D97-AF65-F5344CB8AC3E}">
        <p14:creationId xmlns:p14="http://schemas.microsoft.com/office/powerpoint/2010/main" val="274034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100000">
              <a:srgbClr val="83DCEC"/>
            </a:gs>
          </a:gsLst>
          <a:lin ang="5400000" scaled="0"/>
          <a:tileRect/>
        </a:gra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D9FA755-CC21-464D-B0ED-18758171BEBB}"/>
              </a:ext>
            </a:extLst>
          </p:cNvPr>
          <p:cNvSpPr txBox="1"/>
          <p:nvPr/>
        </p:nvSpPr>
        <p:spPr>
          <a:xfrm>
            <a:off x="11677153" y="6488668"/>
            <a:ext cx="467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627A0A-1410-419A-9869-8FC0A92A83B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5">
            <a:extLst>
              <a:ext uri="{FF2B5EF4-FFF2-40B4-BE49-F238E27FC236}">
                <a16:creationId xmlns:a16="http://schemas.microsoft.com/office/drawing/2014/main" id="{0856694E-5AB6-489C-AED1-F117A613EB77}"/>
              </a:ext>
            </a:extLst>
          </p:cNvPr>
          <p:cNvSpPr txBox="1">
            <a:spLocks/>
          </p:cNvSpPr>
          <p:nvPr/>
        </p:nvSpPr>
        <p:spPr>
          <a:xfrm>
            <a:off x="338328" y="874057"/>
            <a:ext cx="5382975" cy="561461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Arial"/>
              </a:rPr>
              <a:t>HYSPLIT is driven by</a:t>
            </a:r>
            <a:r>
              <a:rPr kumimoji="0" lang="en-US" sz="1600" b="0" i="0" u="none" strike="noStrike" kern="0" cap="none" spc="0" normalizeH="0" baseline="0" noProof="0" dirty="0">
                <a:ln>
                  <a:noFill/>
                </a:ln>
                <a:solidFill>
                  <a:srgbClr val="FF0000"/>
                </a:solidFill>
                <a:effectLst/>
                <a:uLnTx/>
                <a:uFillTx/>
                <a:latin typeface="Arial"/>
                <a:cs typeface="Arial"/>
                <a:sym typeface="Arial"/>
              </a:rPr>
              <a:t> gridded meteorological data</a:t>
            </a:r>
            <a:r>
              <a:rPr kumimoji="0" lang="en-US" sz="1600" b="0" i="0" u="none" strike="noStrike" kern="0" cap="none" spc="0" normalizeH="0" baseline="0" noProof="0" dirty="0">
                <a:ln>
                  <a:noFill/>
                </a:ln>
                <a:solidFill>
                  <a:prstClr val="black"/>
                </a:solidFill>
                <a:effectLst/>
                <a:uLnTx/>
                <a:uFillTx/>
                <a:latin typeface="Arial"/>
                <a:cs typeface="Arial"/>
                <a:sym typeface="Arial"/>
              </a:rPr>
              <a:t>, generally supplied as an “input”</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Arial"/>
              </a:rPr>
              <a:t>This gridded met data will have a temporal and spatial resolution that will affect the accuracy of the transport and dispersion simulation</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Arial"/>
              </a:rPr>
              <a:t>HYSPLIT interpolates in time and space between met model data grid points to try to estimate the met data at any location/time in the simulation domain</a:t>
            </a:r>
            <a:r>
              <a:rPr kumimoji="0" lang="en-US" sz="1600" b="0" i="0" u="none" strike="noStrike" kern="0" cap="none" spc="0" normalizeH="0" baseline="0" noProof="0" dirty="0">
                <a:ln>
                  <a:noFill/>
                </a:ln>
                <a:solidFill>
                  <a:srgbClr val="000000"/>
                </a:solidFill>
                <a:effectLst/>
                <a:uLnTx/>
                <a:uFillTx/>
                <a:latin typeface="Arial"/>
                <a:cs typeface="Arial"/>
                <a:sym typeface="Arial"/>
              </a:rPr>
              <a:t> </a:t>
            </a:r>
          </a:p>
          <a:p>
            <a:pPr marL="285750" marR="0" lvl="0"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HYSPLIT simulations will have one or more </a:t>
            </a:r>
            <a:r>
              <a:rPr kumimoji="0" lang="en-US" sz="1600" b="0" i="0" u="none" strike="noStrike" kern="0" cap="none" spc="0" normalizeH="0" baseline="0" noProof="0" dirty="0">
                <a:ln>
                  <a:noFill/>
                </a:ln>
                <a:solidFill>
                  <a:srgbClr val="FF0000"/>
                </a:solidFill>
                <a:effectLst/>
                <a:uLnTx/>
                <a:uFillTx/>
                <a:latin typeface="Arial"/>
                <a:cs typeface="Arial"/>
                <a:sym typeface="Arial"/>
              </a:rPr>
              <a:t>concentration grids</a:t>
            </a:r>
            <a:r>
              <a:rPr kumimoji="0" lang="en-US" sz="1600" b="0" i="0" u="none" strike="noStrike" kern="0" cap="none" spc="0" normalizeH="0" baseline="0" noProof="0" dirty="0">
                <a:ln>
                  <a:noFill/>
                </a:ln>
                <a:solidFill>
                  <a:srgbClr val="000000"/>
                </a:solidFill>
                <a:effectLst/>
                <a:uLnTx/>
                <a:uFillTx/>
                <a:latin typeface="Arial"/>
                <a:cs typeface="Arial"/>
                <a:sym typeface="Arial"/>
              </a:rPr>
              <a:t> that are specified by the user</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These conc grids each have their own user-defined temporal, horizontal, and vertical resolution </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Resolution of the conc grids are independent and completely separate from the resolution of the met data grids</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Note – the same concentration grids are also used to track deposition</a:t>
            </a:r>
          </a:p>
        </p:txBody>
      </p:sp>
      <p:sp>
        <p:nvSpPr>
          <p:cNvPr id="5" name="Content Placeholder 5">
            <a:extLst>
              <a:ext uri="{FF2B5EF4-FFF2-40B4-BE49-F238E27FC236}">
                <a16:creationId xmlns:a16="http://schemas.microsoft.com/office/drawing/2014/main" id="{2411722C-8B9E-400D-A61D-630430E01C9B}"/>
              </a:ext>
            </a:extLst>
          </p:cNvPr>
          <p:cNvSpPr txBox="1">
            <a:spLocks/>
          </p:cNvSpPr>
          <p:nvPr/>
        </p:nvSpPr>
        <p:spPr>
          <a:xfrm>
            <a:off x="6111347" y="890822"/>
            <a:ext cx="5382975" cy="386943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srgbClr val="FF0000"/>
                </a:solidFill>
                <a:effectLst/>
                <a:uLnTx/>
                <a:uFillTx/>
                <a:latin typeface="Arial"/>
                <a:cs typeface="Arial"/>
                <a:sym typeface="Arial"/>
              </a:rPr>
              <a:t>Minimum time step in HYSPLIT is 1 minute</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Arial"/>
              </a:rPr>
              <a:t>this governs transport &amp; dispersion; deposition; and concentration outputs</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Arial"/>
              </a:rPr>
              <a:t>3 m/sec wind </a:t>
            </a:r>
            <a:r>
              <a:rPr kumimoji="0" lang="en-US" sz="1600" b="0" i="0" u="none" strike="noStrike" kern="0" cap="none" spc="0" normalizeH="0" baseline="0" noProof="0" dirty="0">
                <a:ln>
                  <a:noFill/>
                </a:ln>
                <a:solidFill>
                  <a:prstClr val="black"/>
                </a:solidFill>
                <a:effectLst/>
                <a:uLnTx/>
                <a:uFillTx/>
                <a:latin typeface="Arial"/>
                <a:cs typeface="Arial"/>
                <a:sym typeface="Wingdings" panose="05000000000000000000" pitchFamily="2" charset="2"/>
              </a:rPr>
              <a:t> 180 meters in 1 minute</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Wingdings" panose="05000000000000000000" pitchFamily="2" charset="2"/>
              </a:rPr>
              <a:t>Interpolation routine in output algorithm fills in space between starting and ending position to avoid leap-frogging over concentration grid squares</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Wingdings" panose="05000000000000000000" pitchFamily="2" charset="2"/>
              </a:rPr>
              <a:t>But, no met data finer than 1 minute is used</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Wingdings" panose="05000000000000000000" pitchFamily="2" charset="2"/>
              </a:rPr>
              <a:t>In most cases, we do not have met data with temporal resolution of less than 1 minute… (</a:t>
            </a:r>
            <a:r>
              <a:rPr kumimoji="0" lang="en-US" sz="1600" b="0" i="1" u="none" strike="noStrike" kern="0" cap="none" spc="0" normalizeH="0" baseline="0" noProof="0" dirty="0">
                <a:ln>
                  <a:noFill/>
                </a:ln>
                <a:solidFill>
                  <a:prstClr val="black"/>
                </a:solidFill>
                <a:effectLst/>
                <a:uLnTx/>
                <a:uFillTx/>
                <a:latin typeface="Arial"/>
                <a:cs typeface="Arial"/>
                <a:sym typeface="Wingdings" panose="05000000000000000000" pitchFamily="2" charset="2"/>
              </a:rPr>
              <a:t>exception:</a:t>
            </a:r>
            <a:r>
              <a:rPr kumimoji="0" lang="en-US" sz="1600" b="0" i="0" u="none" strike="noStrike" kern="0" cap="none" spc="0" normalizeH="0" baseline="0" noProof="0" dirty="0">
                <a:ln>
                  <a:noFill/>
                </a:ln>
                <a:solidFill>
                  <a:prstClr val="black"/>
                </a:solidFill>
                <a:effectLst/>
                <a:uLnTx/>
                <a:uFillTx/>
                <a:latin typeface="Arial"/>
                <a:cs typeface="Arial"/>
                <a:sym typeface="Wingdings" panose="05000000000000000000" pitchFamily="2" charset="2"/>
              </a:rPr>
              <a:t> HYSPLIT in-line with WRF)</a:t>
            </a:r>
          </a:p>
        </p:txBody>
      </p:sp>
      <p:sp>
        <p:nvSpPr>
          <p:cNvPr id="6" name="Google Shape;106;p13">
            <a:extLst>
              <a:ext uri="{FF2B5EF4-FFF2-40B4-BE49-F238E27FC236}">
                <a16:creationId xmlns:a16="http://schemas.microsoft.com/office/drawing/2014/main" id="{696CE1BB-8DCC-4A4F-B8D8-38BFF6B36BAE}"/>
              </a:ext>
            </a:extLst>
          </p:cNvPr>
          <p:cNvSpPr txBox="1"/>
          <p:nvPr/>
        </p:nvSpPr>
        <p:spPr>
          <a:xfrm>
            <a:off x="100668" y="83890"/>
            <a:ext cx="3933450" cy="486561"/>
          </a:xfrm>
          <a:custGeom>
            <a:avLst/>
            <a:gdLst>
              <a:gd name="connsiteX0" fmla="*/ 0 w 3933450"/>
              <a:gd name="connsiteY0" fmla="*/ 0 h 486561"/>
              <a:gd name="connsiteX1" fmla="*/ 537572 w 3933450"/>
              <a:gd name="connsiteY1" fmla="*/ 0 h 486561"/>
              <a:gd name="connsiteX2" fmla="*/ 1114478 w 3933450"/>
              <a:gd name="connsiteY2" fmla="*/ 0 h 486561"/>
              <a:gd name="connsiteX3" fmla="*/ 1730718 w 3933450"/>
              <a:gd name="connsiteY3" fmla="*/ 0 h 486561"/>
              <a:gd name="connsiteX4" fmla="*/ 2386293 w 3933450"/>
              <a:gd name="connsiteY4" fmla="*/ 0 h 486561"/>
              <a:gd name="connsiteX5" fmla="*/ 3041868 w 3933450"/>
              <a:gd name="connsiteY5" fmla="*/ 0 h 486561"/>
              <a:gd name="connsiteX6" fmla="*/ 3933450 w 3933450"/>
              <a:gd name="connsiteY6" fmla="*/ 0 h 486561"/>
              <a:gd name="connsiteX7" fmla="*/ 3933450 w 3933450"/>
              <a:gd name="connsiteY7" fmla="*/ 486561 h 486561"/>
              <a:gd name="connsiteX8" fmla="*/ 3317210 w 3933450"/>
              <a:gd name="connsiteY8" fmla="*/ 486561 h 486561"/>
              <a:gd name="connsiteX9" fmla="*/ 2779638 w 3933450"/>
              <a:gd name="connsiteY9" fmla="*/ 486561 h 486561"/>
              <a:gd name="connsiteX10" fmla="*/ 2202732 w 3933450"/>
              <a:gd name="connsiteY10" fmla="*/ 486561 h 486561"/>
              <a:gd name="connsiteX11" fmla="*/ 1547157 w 3933450"/>
              <a:gd name="connsiteY11" fmla="*/ 486561 h 486561"/>
              <a:gd name="connsiteX12" fmla="*/ 852248 w 3933450"/>
              <a:gd name="connsiteY12" fmla="*/ 486561 h 486561"/>
              <a:gd name="connsiteX13" fmla="*/ 0 w 3933450"/>
              <a:gd name="connsiteY13" fmla="*/ 486561 h 486561"/>
              <a:gd name="connsiteX14" fmla="*/ 0 w 3933450"/>
              <a:gd name="connsiteY14"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3450" h="486561" fill="none" extrusionOk="0">
                <a:moveTo>
                  <a:pt x="0" y="0"/>
                </a:moveTo>
                <a:cubicBezTo>
                  <a:pt x="124145" y="-25558"/>
                  <a:pt x="353615" y="11480"/>
                  <a:pt x="537572" y="0"/>
                </a:cubicBezTo>
                <a:cubicBezTo>
                  <a:pt x="721529" y="-11480"/>
                  <a:pt x="906695" y="-8701"/>
                  <a:pt x="1114478" y="0"/>
                </a:cubicBezTo>
                <a:cubicBezTo>
                  <a:pt x="1322261" y="8701"/>
                  <a:pt x="1460369" y="15206"/>
                  <a:pt x="1730718" y="0"/>
                </a:cubicBezTo>
                <a:cubicBezTo>
                  <a:pt x="2001067" y="-15206"/>
                  <a:pt x="2082700" y="15851"/>
                  <a:pt x="2386293" y="0"/>
                </a:cubicBezTo>
                <a:cubicBezTo>
                  <a:pt x="2689887" y="-15851"/>
                  <a:pt x="2742194" y="-27627"/>
                  <a:pt x="3041868" y="0"/>
                </a:cubicBezTo>
                <a:cubicBezTo>
                  <a:pt x="3341543" y="27627"/>
                  <a:pt x="3507677" y="31810"/>
                  <a:pt x="3933450" y="0"/>
                </a:cubicBezTo>
                <a:cubicBezTo>
                  <a:pt x="3927749" y="188039"/>
                  <a:pt x="3939046" y="297384"/>
                  <a:pt x="3933450" y="486561"/>
                </a:cubicBezTo>
                <a:cubicBezTo>
                  <a:pt x="3761322" y="477219"/>
                  <a:pt x="3493721" y="475363"/>
                  <a:pt x="3317210" y="486561"/>
                </a:cubicBezTo>
                <a:cubicBezTo>
                  <a:pt x="3140699" y="497759"/>
                  <a:pt x="2947451" y="473499"/>
                  <a:pt x="2779638" y="486561"/>
                </a:cubicBezTo>
                <a:cubicBezTo>
                  <a:pt x="2611825" y="499623"/>
                  <a:pt x="2319266" y="501550"/>
                  <a:pt x="2202732" y="486561"/>
                </a:cubicBezTo>
                <a:cubicBezTo>
                  <a:pt x="2086198" y="471572"/>
                  <a:pt x="1855388" y="518556"/>
                  <a:pt x="1547157" y="486561"/>
                </a:cubicBezTo>
                <a:cubicBezTo>
                  <a:pt x="1238926" y="454566"/>
                  <a:pt x="1169450" y="454085"/>
                  <a:pt x="852248" y="486561"/>
                </a:cubicBezTo>
                <a:cubicBezTo>
                  <a:pt x="535046" y="519037"/>
                  <a:pt x="217563" y="500472"/>
                  <a:pt x="0" y="486561"/>
                </a:cubicBezTo>
                <a:cubicBezTo>
                  <a:pt x="18669" y="311703"/>
                  <a:pt x="-12564" y="205212"/>
                  <a:pt x="0" y="0"/>
                </a:cubicBezTo>
                <a:close/>
              </a:path>
              <a:path w="3933450" h="486561" stroke="0" extrusionOk="0">
                <a:moveTo>
                  <a:pt x="0" y="0"/>
                </a:moveTo>
                <a:cubicBezTo>
                  <a:pt x="279126" y="-7991"/>
                  <a:pt x="449729" y="6343"/>
                  <a:pt x="576906" y="0"/>
                </a:cubicBezTo>
                <a:cubicBezTo>
                  <a:pt x="704083" y="-6343"/>
                  <a:pt x="897332" y="-24966"/>
                  <a:pt x="1193147" y="0"/>
                </a:cubicBezTo>
                <a:cubicBezTo>
                  <a:pt x="1488962" y="24966"/>
                  <a:pt x="1544736" y="29175"/>
                  <a:pt x="1848722" y="0"/>
                </a:cubicBezTo>
                <a:cubicBezTo>
                  <a:pt x="2152709" y="-29175"/>
                  <a:pt x="2341242" y="-16066"/>
                  <a:pt x="2582966" y="0"/>
                </a:cubicBezTo>
                <a:cubicBezTo>
                  <a:pt x="2824690" y="16066"/>
                  <a:pt x="2935094" y="20942"/>
                  <a:pt x="3238540" y="0"/>
                </a:cubicBezTo>
                <a:cubicBezTo>
                  <a:pt x="3541986" y="-20942"/>
                  <a:pt x="3659102" y="2833"/>
                  <a:pt x="3933450" y="0"/>
                </a:cubicBezTo>
                <a:cubicBezTo>
                  <a:pt x="3941131" y="149439"/>
                  <a:pt x="3924114" y="263168"/>
                  <a:pt x="3933450" y="486561"/>
                </a:cubicBezTo>
                <a:cubicBezTo>
                  <a:pt x="3815242" y="501913"/>
                  <a:pt x="3631640" y="509807"/>
                  <a:pt x="3356544" y="486561"/>
                </a:cubicBezTo>
                <a:cubicBezTo>
                  <a:pt x="3081448" y="463315"/>
                  <a:pt x="3057875" y="463780"/>
                  <a:pt x="2818973" y="486561"/>
                </a:cubicBezTo>
                <a:cubicBezTo>
                  <a:pt x="2580071" y="509342"/>
                  <a:pt x="2382972" y="504272"/>
                  <a:pt x="2124063" y="486561"/>
                </a:cubicBezTo>
                <a:cubicBezTo>
                  <a:pt x="1865154" y="468851"/>
                  <a:pt x="1578879" y="487209"/>
                  <a:pt x="1429154" y="486561"/>
                </a:cubicBezTo>
                <a:cubicBezTo>
                  <a:pt x="1279429" y="485913"/>
                  <a:pt x="1051132" y="493926"/>
                  <a:pt x="852248" y="486561"/>
                </a:cubicBezTo>
                <a:cubicBezTo>
                  <a:pt x="653364" y="479196"/>
                  <a:pt x="322336" y="487012"/>
                  <a:pt x="0" y="486561"/>
                </a:cubicBezTo>
                <a:cubicBezTo>
                  <a:pt x="19308" y="280577"/>
                  <a:pt x="20293" y="208556"/>
                  <a:pt x="0" y="0"/>
                </a:cubicBezTo>
                <a:close/>
              </a:path>
            </a:pathLst>
          </a:custGeom>
          <a:solidFill>
            <a:srgbClr val="FFFFCD"/>
          </a:solidFill>
          <a:ln w="28575">
            <a:solidFill>
              <a:schemeClr val="accent1">
                <a:lumMod val="60000"/>
                <a:lumOff val="40000"/>
              </a:schemeClr>
            </a:solidFill>
            <a:extLst>
              <a:ext uri="{C807C97D-BFC1-408E-A445-0C87EB9F89A2}">
                <ask:lineSketchStyleProps xmlns:ask="http://schemas.microsoft.com/office/drawing/2018/sketchyshapes" sd="568553409">
                  <a:prstGeom prst="rect">
                    <a:avLst/>
                  </a:prstGeom>
                  <ask:type>
                    <ask:lineSketchFreehand/>
                  </ask:type>
                </ask:lineSketchStyleProps>
              </a:ext>
            </a:extLst>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HYSPLIT Resolution Overview</a:t>
            </a:r>
            <a:endParaRPr kumimoji="0"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endParaRPr>
          </a:p>
        </p:txBody>
      </p:sp>
      <p:sp>
        <p:nvSpPr>
          <p:cNvPr id="9" name="Content Placeholder 5">
            <a:extLst>
              <a:ext uri="{FF2B5EF4-FFF2-40B4-BE49-F238E27FC236}">
                <a16:creationId xmlns:a16="http://schemas.microsoft.com/office/drawing/2014/main" id="{D4498324-B35A-451E-8E07-8E1934F656BB}"/>
              </a:ext>
            </a:extLst>
          </p:cNvPr>
          <p:cNvSpPr txBox="1">
            <a:spLocks/>
          </p:cNvSpPr>
          <p:nvPr/>
        </p:nvSpPr>
        <p:spPr>
          <a:xfrm>
            <a:off x="6102383" y="5090786"/>
            <a:ext cx="5382975" cy="906595"/>
          </a:xfrm>
          <a:custGeom>
            <a:avLst/>
            <a:gdLst>
              <a:gd name="connsiteX0" fmla="*/ 0 w 5382975"/>
              <a:gd name="connsiteY0" fmla="*/ 0 h 906595"/>
              <a:gd name="connsiteX1" fmla="*/ 672872 w 5382975"/>
              <a:gd name="connsiteY1" fmla="*/ 0 h 906595"/>
              <a:gd name="connsiteX2" fmla="*/ 1399574 w 5382975"/>
              <a:gd name="connsiteY2" fmla="*/ 0 h 906595"/>
              <a:gd name="connsiteX3" fmla="*/ 2180105 w 5382975"/>
              <a:gd name="connsiteY3" fmla="*/ 0 h 906595"/>
              <a:gd name="connsiteX4" fmla="*/ 2960636 w 5382975"/>
              <a:gd name="connsiteY4" fmla="*/ 0 h 906595"/>
              <a:gd name="connsiteX5" fmla="*/ 3633508 w 5382975"/>
              <a:gd name="connsiteY5" fmla="*/ 0 h 906595"/>
              <a:gd name="connsiteX6" fmla="*/ 4198721 w 5382975"/>
              <a:gd name="connsiteY6" fmla="*/ 0 h 906595"/>
              <a:gd name="connsiteX7" fmla="*/ 5382975 w 5382975"/>
              <a:gd name="connsiteY7" fmla="*/ 0 h 906595"/>
              <a:gd name="connsiteX8" fmla="*/ 5382975 w 5382975"/>
              <a:gd name="connsiteY8" fmla="*/ 453298 h 906595"/>
              <a:gd name="connsiteX9" fmla="*/ 5382975 w 5382975"/>
              <a:gd name="connsiteY9" fmla="*/ 906595 h 906595"/>
              <a:gd name="connsiteX10" fmla="*/ 4656273 w 5382975"/>
              <a:gd name="connsiteY10" fmla="*/ 906595 h 906595"/>
              <a:gd name="connsiteX11" fmla="*/ 4037231 w 5382975"/>
              <a:gd name="connsiteY11" fmla="*/ 906595 h 906595"/>
              <a:gd name="connsiteX12" fmla="*/ 3364359 w 5382975"/>
              <a:gd name="connsiteY12" fmla="*/ 906595 h 906595"/>
              <a:gd name="connsiteX13" fmla="*/ 2852977 w 5382975"/>
              <a:gd name="connsiteY13" fmla="*/ 906595 h 906595"/>
              <a:gd name="connsiteX14" fmla="*/ 2072445 w 5382975"/>
              <a:gd name="connsiteY14" fmla="*/ 906595 h 906595"/>
              <a:gd name="connsiteX15" fmla="*/ 1291914 w 5382975"/>
              <a:gd name="connsiteY15" fmla="*/ 906595 h 906595"/>
              <a:gd name="connsiteX16" fmla="*/ 726702 w 5382975"/>
              <a:gd name="connsiteY16" fmla="*/ 906595 h 906595"/>
              <a:gd name="connsiteX17" fmla="*/ 0 w 5382975"/>
              <a:gd name="connsiteY17" fmla="*/ 906595 h 906595"/>
              <a:gd name="connsiteX18" fmla="*/ 0 w 5382975"/>
              <a:gd name="connsiteY18" fmla="*/ 471429 h 906595"/>
              <a:gd name="connsiteX19" fmla="*/ 0 w 5382975"/>
              <a:gd name="connsiteY19" fmla="*/ 0 h 90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82975" h="906595" fill="none" extrusionOk="0">
                <a:moveTo>
                  <a:pt x="0" y="0"/>
                </a:moveTo>
                <a:cubicBezTo>
                  <a:pt x="260537" y="9099"/>
                  <a:pt x="436025" y="-5285"/>
                  <a:pt x="672872" y="0"/>
                </a:cubicBezTo>
                <a:cubicBezTo>
                  <a:pt x="909719" y="5285"/>
                  <a:pt x="1180303" y="-21332"/>
                  <a:pt x="1399574" y="0"/>
                </a:cubicBezTo>
                <a:cubicBezTo>
                  <a:pt x="1618845" y="21332"/>
                  <a:pt x="1862974" y="-20757"/>
                  <a:pt x="2180105" y="0"/>
                </a:cubicBezTo>
                <a:cubicBezTo>
                  <a:pt x="2497236" y="20757"/>
                  <a:pt x="2596182" y="-26242"/>
                  <a:pt x="2960636" y="0"/>
                </a:cubicBezTo>
                <a:cubicBezTo>
                  <a:pt x="3325090" y="26242"/>
                  <a:pt x="3433275" y="-3242"/>
                  <a:pt x="3633508" y="0"/>
                </a:cubicBezTo>
                <a:cubicBezTo>
                  <a:pt x="3833741" y="3242"/>
                  <a:pt x="3961134" y="26213"/>
                  <a:pt x="4198721" y="0"/>
                </a:cubicBezTo>
                <a:cubicBezTo>
                  <a:pt x="4436308" y="-26213"/>
                  <a:pt x="5007931" y="35219"/>
                  <a:pt x="5382975" y="0"/>
                </a:cubicBezTo>
                <a:cubicBezTo>
                  <a:pt x="5367459" y="206629"/>
                  <a:pt x="5384251" y="253727"/>
                  <a:pt x="5382975" y="453298"/>
                </a:cubicBezTo>
                <a:cubicBezTo>
                  <a:pt x="5381699" y="652869"/>
                  <a:pt x="5384633" y="785125"/>
                  <a:pt x="5382975" y="906595"/>
                </a:cubicBezTo>
                <a:cubicBezTo>
                  <a:pt x="5079818" y="941444"/>
                  <a:pt x="4987285" y="883507"/>
                  <a:pt x="4656273" y="906595"/>
                </a:cubicBezTo>
                <a:cubicBezTo>
                  <a:pt x="4325261" y="929683"/>
                  <a:pt x="4309938" y="893561"/>
                  <a:pt x="4037231" y="906595"/>
                </a:cubicBezTo>
                <a:cubicBezTo>
                  <a:pt x="3764524" y="919629"/>
                  <a:pt x="3627685" y="918149"/>
                  <a:pt x="3364359" y="906595"/>
                </a:cubicBezTo>
                <a:cubicBezTo>
                  <a:pt x="3101033" y="895041"/>
                  <a:pt x="2998547" y="915494"/>
                  <a:pt x="2852977" y="906595"/>
                </a:cubicBezTo>
                <a:cubicBezTo>
                  <a:pt x="2707407" y="897696"/>
                  <a:pt x="2273707" y="926938"/>
                  <a:pt x="2072445" y="906595"/>
                </a:cubicBezTo>
                <a:cubicBezTo>
                  <a:pt x="1871183" y="886252"/>
                  <a:pt x="1525609" y="901692"/>
                  <a:pt x="1291914" y="906595"/>
                </a:cubicBezTo>
                <a:cubicBezTo>
                  <a:pt x="1058219" y="911498"/>
                  <a:pt x="875656" y="916558"/>
                  <a:pt x="726702" y="906595"/>
                </a:cubicBezTo>
                <a:cubicBezTo>
                  <a:pt x="577748" y="896632"/>
                  <a:pt x="224000" y="929314"/>
                  <a:pt x="0" y="906595"/>
                </a:cubicBezTo>
                <a:cubicBezTo>
                  <a:pt x="-21035" y="723643"/>
                  <a:pt x="-3502" y="587071"/>
                  <a:pt x="0" y="471429"/>
                </a:cubicBezTo>
                <a:cubicBezTo>
                  <a:pt x="3502" y="355787"/>
                  <a:pt x="-12858" y="187714"/>
                  <a:pt x="0" y="0"/>
                </a:cubicBezTo>
                <a:close/>
              </a:path>
              <a:path w="5382975" h="906595" stroke="0" extrusionOk="0">
                <a:moveTo>
                  <a:pt x="0" y="0"/>
                </a:moveTo>
                <a:cubicBezTo>
                  <a:pt x="153330" y="15735"/>
                  <a:pt x="570899" y="13755"/>
                  <a:pt x="726702" y="0"/>
                </a:cubicBezTo>
                <a:cubicBezTo>
                  <a:pt x="882505" y="-13755"/>
                  <a:pt x="1096201" y="-15932"/>
                  <a:pt x="1238084" y="0"/>
                </a:cubicBezTo>
                <a:cubicBezTo>
                  <a:pt x="1379967" y="15932"/>
                  <a:pt x="1554406" y="-8158"/>
                  <a:pt x="1803297" y="0"/>
                </a:cubicBezTo>
                <a:cubicBezTo>
                  <a:pt x="2052188" y="8158"/>
                  <a:pt x="2111907" y="13048"/>
                  <a:pt x="2368509" y="0"/>
                </a:cubicBezTo>
                <a:cubicBezTo>
                  <a:pt x="2625111" y="-13048"/>
                  <a:pt x="2840380" y="-4360"/>
                  <a:pt x="3095211" y="0"/>
                </a:cubicBezTo>
                <a:cubicBezTo>
                  <a:pt x="3350042" y="4360"/>
                  <a:pt x="3546462" y="-7338"/>
                  <a:pt x="3768082" y="0"/>
                </a:cubicBezTo>
                <a:cubicBezTo>
                  <a:pt x="3989702" y="7338"/>
                  <a:pt x="4149744" y="29730"/>
                  <a:pt x="4387125" y="0"/>
                </a:cubicBezTo>
                <a:cubicBezTo>
                  <a:pt x="4624506" y="-29730"/>
                  <a:pt x="4968069" y="47771"/>
                  <a:pt x="5382975" y="0"/>
                </a:cubicBezTo>
                <a:cubicBezTo>
                  <a:pt x="5382129" y="178392"/>
                  <a:pt x="5364724" y="227029"/>
                  <a:pt x="5382975" y="435166"/>
                </a:cubicBezTo>
                <a:cubicBezTo>
                  <a:pt x="5401226" y="643303"/>
                  <a:pt x="5390889" y="687340"/>
                  <a:pt x="5382975" y="906595"/>
                </a:cubicBezTo>
                <a:cubicBezTo>
                  <a:pt x="5038340" y="940828"/>
                  <a:pt x="4910615" y="876837"/>
                  <a:pt x="4656273" y="906595"/>
                </a:cubicBezTo>
                <a:cubicBezTo>
                  <a:pt x="4401931" y="936353"/>
                  <a:pt x="4339852" y="894585"/>
                  <a:pt x="4144891" y="906595"/>
                </a:cubicBezTo>
                <a:cubicBezTo>
                  <a:pt x="3949930" y="918605"/>
                  <a:pt x="3800037" y="910415"/>
                  <a:pt x="3579678" y="906595"/>
                </a:cubicBezTo>
                <a:cubicBezTo>
                  <a:pt x="3359319" y="902775"/>
                  <a:pt x="3280134" y="931367"/>
                  <a:pt x="3014466" y="906595"/>
                </a:cubicBezTo>
                <a:cubicBezTo>
                  <a:pt x="2748798" y="881823"/>
                  <a:pt x="2658497" y="918154"/>
                  <a:pt x="2395424" y="906595"/>
                </a:cubicBezTo>
                <a:cubicBezTo>
                  <a:pt x="2132351" y="895036"/>
                  <a:pt x="1973104" y="929046"/>
                  <a:pt x="1668722" y="906595"/>
                </a:cubicBezTo>
                <a:cubicBezTo>
                  <a:pt x="1364340" y="884144"/>
                  <a:pt x="1304304" y="928610"/>
                  <a:pt x="1103510" y="906595"/>
                </a:cubicBezTo>
                <a:cubicBezTo>
                  <a:pt x="902716" y="884580"/>
                  <a:pt x="789441" y="902224"/>
                  <a:pt x="592127" y="906595"/>
                </a:cubicBezTo>
                <a:cubicBezTo>
                  <a:pt x="394813" y="910966"/>
                  <a:pt x="294460" y="906573"/>
                  <a:pt x="0" y="906595"/>
                </a:cubicBezTo>
                <a:cubicBezTo>
                  <a:pt x="-19453" y="793359"/>
                  <a:pt x="-13863" y="574730"/>
                  <a:pt x="0" y="462363"/>
                </a:cubicBezTo>
                <a:cubicBezTo>
                  <a:pt x="13863" y="349996"/>
                  <a:pt x="-13758" y="124565"/>
                  <a:pt x="0" y="0"/>
                </a:cubicBezTo>
                <a:close/>
              </a:path>
            </a:pathLst>
          </a:custGeom>
          <a:solidFill>
            <a:srgbClr val="FFFF00"/>
          </a:solidFill>
          <a:ln w="28575">
            <a:solidFill>
              <a:schemeClr val="bg1">
                <a:lumMod val="65000"/>
                <a:lumOff val="35000"/>
              </a:schemeClr>
            </a:solidFill>
            <a:extLst>
              <a:ext uri="{C807C97D-BFC1-408E-A445-0C87EB9F89A2}">
                <ask:lineSketchStyleProps xmlns:ask="http://schemas.microsoft.com/office/drawing/2018/sketchyshapes" sd="757792250">
                  <a:prstGeom prst="rect">
                    <a:avLst/>
                  </a:prstGeom>
                  <ask:type>
                    <ask:lineSketchFreehand/>
                  </ask:type>
                </ask:lineSketchStyleProps>
              </a:ext>
            </a:extLst>
          </a:ln>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srgbClr val="FF0000"/>
                </a:solidFill>
                <a:effectLst/>
                <a:uLnTx/>
                <a:uFillTx/>
                <a:latin typeface="Arial"/>
                <a:cs typeface="Arial"/>
                <a:sym typeface="Wingdings" panose="05000000000000000000" pitchFamily="2" charset="2"/>
              </a:rPr>
              <a:t>We are considering decreasing the minimum time step down to 1 second</a:t>
            </a:r>
            <a:r>
              <a:rPr kumimoji="0" lang="en-US" sz="1600" b="0" i="0" u="none" strike="noStrike" kern="0" cap="none" spc="0" normalizeH="0" baseline="0" noProof="0" dirty="0">
                <a:ln>
                  <a:noFill/>
                </a:ln>
                <a:solidFill>
                  <a:prstClr val="black"/>
                </a:solidFill>
                <a:effectLst/>
                <a:uLnTx/>
                <a:uFillTx/>
                <a:latin typeface="Arial"/>
                <a:cs typeface="Arial"/>
                <a:sym typeface="Wingdings" panose="05000000000000000000" pitchFamily="2" charset="2"/>
              </a:rPr>
              <a:t>; this may offer some advantages for very near-field simulations</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725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17966" y="1404355"/>
            <a:ext cx="12219646" cy="400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MCBD09185_0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60" r="27226" b="61797"/>
          <a:stretch/>
        </p:blipFill>
        <p:spPr bwMode="auto">
          <a:xfrm>
            <a:off x="0" y="1274229"/>
            <a:ext cx="12192000" cy="5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17966" y="-1030514"/>
            <a:ext cx="12219646" cy="4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9AEE8FA-E6C0-425E-8645-EDB89C069425}"/>
              </a:ext>
            </a:extLst>
          </p:cNvPr>
          <p:cNvCxnSpPr>
            <a:cxnSpLocks/>
          </p:cNvCxnSpPr>
          <p:nvPr/>
        </p:nvCxnSpPr>
        <p:spPr>
          <a:xfrm flipV="1">
            <a:off x="2301580" y="3855904"/>
            <a:ext cx="7554845" cy="157147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185911-7D7A-4E05-90FB-9D3ECE2DB614}"/>
              </a:ext>
            </a:extLst>
          </p:cNvPr>
          <p:cNvCxnSpPr>
            <a:cxnSpLocks/>
          </p:cNvCxnSpPr>
          <p:nvPr/>
        </p:nvCxnSpPr>
        <p:spPr>
          <a:xfrm flipV="1">
            <a:off x="2267744" y="716096"/>
            <a:ext cx="0" cy="4715006"/>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F7BDC5-B6C3-45BB-AFAF-DCD21EB7DA94}"/>
              </a:ext>
            </a:extLst>
          </p:cNvPr>
          <p:cNvCxnSpPr>
            <a:cxnSpLocks/>
          </p:cNvCxnSpPr>
          <p:nvPr/>
        </p:nvCxnSpPr>
        <p:spPr>
          <a:xfrm flipH="1" flipV="1">
            <a:off x="841826" y="4484358"/>
            <a:ext cx="2824995" cy="1895925"/>
          </a:xfrm>
          <a:prstGeom prst="line">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5" name="Picture 5" descr="MCj01507830000[1]"/>
          <p:cNvPicPr>
            <a:picLocks noChangeAspect="1" noChangeArrowheads="1"/>
          </p:cNvPicPr>
          <p:nvPr/>
        </p:nvPicPr>
        <p:blipFill>
          <a:blip r:embed="rId6" cstate="print">
            <a:alphaModFix amt="39000"/>
            <a:extLst>
              <a:ext uri="{28A0092B-C50C-407E-A947-70E740481C1C}">
                <a14:useLocalDpi xmlns:a14="http://schemas.microsoft.com/office/drawing/2010/main" val="0"/>
              </a:ext>
            </a:extLst>
          </a:blip>
          <a:srcRect/>
          <a:stretch>
            <a:fillRect/>
          </a:stretch>
        </p:blipFill>
        <p:spPr bwMode="auto">
          <a:xfrm>
            <a:off x="1938548" y="4895882"/>
            <a:ext cx="75430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Shape 20">
            <a:extLst>
              <a:ext uri="{FF2B5EF4-FFF2-40B4-BE49-F238E27FC236}">
                <a16:creationId xmlns:a16="http://schemas.microsoft.com/office/drawing/2014/main" id="{D4E33372-9F4A-45B5-BE2B-6F9267773928}"/>
              </a:ext>
            </a:extLst>
          </p:cNvPr>
          <p:cNvSpPr/>
          <p:nvPr/>
        </p:nvSpPr>
        <p:spPr>
          <a:xfrm>
            <a:off x="2335576" y="1468394"/>
            <a:ext cx="6909074" cy="3392683"/>
          </a:xfrm>
          <a:custGeom>
            <a:avLst/>
            <a:gdLst>
              <a:gd name="connsiteX0" fmla="*/ 0 w 5772838"/>
              <a:gd name="connsiteY0" fmla="*/ 1586429 h 1586429"/>
              <a:gd name="connsiteX1" fmla="*/ 253388 w 5772838"/>
              <a:gd name="connsiteY1" fmla="*/ 1344058 h 1586429"/>
              <a:gd name="connsiteX2" fmla="*/ 870332 w 5772838"/>
              <a:gd name="connsiteY2" fmla="*/ 991518 h 1586429"/>
              <a:gd name="connsiteX3" fmla="*/ 3569465 w 5772838"/>
              <a:gd name="connsiteY3" fmla="*/ 0 h 1586429"/>
              <a:gd name="connsiteX4" fmla="*/ 5772838 w 5772838"/>
              <a:gd name="connsiteY4" fmla="*/ 716096 h 1586429"/>
              <a:gd name="connsiteX5" fmla="*/ 837282 w 5772838"/>
              <a:gd name="connsiteY5" fmla="*/ 1388125 h 1586429"/>
              <a:gd name="connsiteX6" fmla="*/ 0 w 5772838"/>
              <a:gd name="connsiteY6" fmla="*/ 1586429 h 1586429"/>
              <a:gd name="connsiteX0" fmla="*/ 0 w 4995579"/>
              <a:gd name="connsiteY0" fmla="*/ 1586429 h 1586429"/>
              <a:gd name="connsiteX1" fmla="*/ 253388 w 4995579"/>
              <a:gd name="connsiteY1" fmla="*/ 1344058 h 1586429"/>
              <a:gd name="connsiteX2" fmla="*/ 870332 w 4995579"/>
              <a:gd name="connsiteY2" fmla="*/ 991518 h 1586429"/>
              <a:gd name="connsiteX3" fmla="*/ 3569465 w 4995579"/>
              <a:gd name="connsiteY3" fmla="*/ 0 h 1586429"/>
              <a:gd name="connsiteX4" fmla="*/ 4995579 w 4995579"/>
              <a:gd name="connsiteY4" fmla="*/ 525283 h 1586429"/>
              <a:gd name="connsiteX5" fmla="*/ 837282 w 4995579"/>
              <a:gd name="connsiteY5" fmla="*/ 1388125 h 1586429"/>
              <a:gd name="connsiteX6" fmla="*/ 0 w 4995579"/>
              <a:gd name="connsiteY6" fmla="*/ 1586429 h 1586429"/>
              <a:gd name="connsiteX0" fmla="*/ 0 w 4995579"/>
              <a:gd name="connsiteY0" fmla="*/ 1605999 h 1605999"/>
              <a:gd name="connsiteX1" fmla="*/ 253388 w 4995579"/>
              <a:gd name="connsiteY1" fmla="*/ 1363628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870332 w 4995579"/>
              <a:gd name="connsiteY2" fmla="*/ 1011088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837282 w 4995579"/>
              <a:gd name="connsiteY5" fmla="*/ 1407695 h 1605999"/>
              <a:gd name="connsiteX6" fmla="*/ 0 w 4995579"/>
              <a:gd name="connsiteY6" fmla="*/ 1605999 h 1605999"/>
              <a:gd name="connsiteX0" fmla="*/ 0 w 4995579"/>
              <a:gd name="connsiteY0" fmla="*/ 1605999 h 1605999"/>
              <a:gd name="connsiteX1" fmla="*/ 336396 w 4995579"/>
              <a:gd name="connsiteY1" fmla="*/ 1373413 h 1605999"/>
              <a:gd name="connsiteX2" fmla="*/ 1051440 w 4995579"/>
              <a:gd name="connsiteY2" fmla="*/ 1055122 h 1605999"/>
              <a:gd name="connsiteX3" fmla="*/ 3758120 w 4995579"/>
              <a:gd name="connsiteY3" fmla="*/ 0 h 1605999"/>
              <a:gd name="connsiteX4" fmla="*/ 4995579 w 4995579"/>
              <a:gd name="connsiteY4" fmla="*/ 544853 h 1605999"/>
              <a:gd name="connsiteX5" fmla="*/ 912745 w 4995579"/>
              <a:gd name="connsiteY5" fmla="*/ 1309843 h 1605999"/>
              <a:gd name="connsiteX6" fmla="*/ 0 w 4995579"/>
              <a:gd name="connsiteY6" fmla="*/ 1605999 h 1605999"/>
              <a:gd name="connsiteX0" fmla="*/ 0 w 5048402"/>
              <a:gd name="connsiteY0" fmla="*/ 1605999 h 1605999"/>
              <a:gd name="connsiteX1" fmla="*/ 336396 w 5048402"/>
              <a:gd name="connsiteY1" fmla="*/ 1373413 h 1605999"/>
              <a:gd name="connsiteX2" fmla="*/ 1051440 w 5048402"/>
              <a:gd name="connsiteY2" fmla="*/ 1055122 h 1605999"/>
              <a:gd name="connsiteX3" fmla="*/ 3758120 w 5048402"/>
              <a:gd name="connsiteY3" fmla="*/ 0 h 1605999"/>
              <a:gd name="connsiteX4" fmla="*/ 5048402 w 5048402"/>
              <a:gd name="connsiteY4" fmla="*/ 603565 h 1605999"/>
              <a:gd name="connsiteX5" fmla="*/ 912745 w 5048402"/>
              <a:gd name="connsiteY5" fmla="*/ 1309843 h 1605999"/>
              <a:gd name="connsiteX6" fmla="*/ 0 w 5048402"/>
              <a:gd name="connsiteY6" fmla="*/ 1605999 h 1605999"/>
              <a:gd name="connsiteX0" fmla="*/ 0 w 5048402"/>
              <a:gd name="connsiteY0" fmla="*/ 1669603 h 1669603"/>
              <a:gd name="connsiteX1" fmla="*/ 336396 w 5048402"/>
              <a:gd name="connsiteY1" fmla="*/ 1437017 h 1669603"/>
              <a:gd name="connsiteX2" fmla="*/ 1051440 w 5048402"/>
              <a:gd name="connsiteY2" fmla="*/ 1118726 h 1669603"/>
              <a:gd name="connsiteX3" fmla="*/ 3735481 w 5048402"/>
              <a:gd name="connsiteY3" fmla="*/ 0 h 1669603"/>
              <a:gd name="connsiteX4" fmla="*/ 5048402 w 5048402"/>
              <a:gd name="connsiteY4" fmla="*/ 667169 h 1669603"/>
              <a:gd name="connsiteX5" fmla="*/ 912745 w 5048402"/>
              <a:gd name="connsiteY5" fmla="*/ 1373447 h 1669603"/>
              <a:gd name="connsiteX6" fmla="*/ 0 w 5048402"/>
              <a:gd name="connsiteY6" fmla="*/ 1669603 h 1669603"/>
              <a:gd name="connsiteX0" fmla="*/ 0 w 4477880"/>
              <a:gd name="connsiteY0" fmla="*/ 1669603 h 1669603"/>
              <a:gd name="connsiteX1" fmla="*/ 336396 w 4477880"/>
              <a:gd name="connsiteY1" fmla="*/ 1437017 h 1669603"/>
              <a:gd name="connsiteX2" fmla="*/ 1051440 w 4477880"/>
              <a:gd name="connsiteY2" fmla="*/ 1118726 h 1669603"/>
              <a:gd name="connsiteX3" fmla="*/ 3735481 w 4477880"/>
              <a:gd name="connsiteY3" fmla="*/ 0 h 1669603"/>
              <a:gd name="connsiteX4" fmla="*/ 4477880 w 4477880"/>
              <a:gd name="connsiteY4" fmla="*/ 787789 h 1669603"/>
              <a:gd name="connsiteX5" fmla="*/ 912745 w 4477880"/>
              <a:gd name="connsiteY5" fmla="*/ 1373447 h 1669603"/>
              <a:gd name="connsiteX6" fmla="*/ 0 w 4477880"/>
              <a:gd name="connsiteY6" fmla="*/ 1669603 h 1669603"/>
              <a:gd name="connsiteX0" fmla="*/ 0 w 4477880"/>
              <a:gd name="connsiteY0" fmla="*/ 1532900 h 1532900"/>
              <a:gd name="connsiteX1" fmla="*/ 336396 w 4477880"/>
              <a:gd name="connsiteY1" fmla="*/ 1300314 h 1532900"/>
              <a:gd name="connsiteX2" fmla="*/ 1051440 w 4477880"/>
              <a:gd name="connsiteY2" fmla="*/ 982023 h 1532900"/>
              <a:gd name="connsiteX3" fmla="*/ 3344797 w 4477880"/>
              <a:gd name="connsiteY3" fmla="*/ 0 h 1532900"/>
              <a:gd name="connsiteX4" fmla="*/ 4477880 w 4477880"/>
              <a:gd name="connsiteY4" fmla="*/ 651086 h 1532900"/>
              <a:gd name="connsiteX5" fmla="*/ 912745 w 4477880"/>
              <a:gd name="connsiteY5" fmla="*/ 1236744 h 1532900"/>
              <a:gd name="connsiteX6" fmla="*/ 0 w 4477880"/>
              <a:gd name="connsiteY6" fmla="*/ 1532900 h 1532900"/>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477880 w 4477880"/>
              <a:gd name="connsiteY4" fmla="*/ 667169 h 1548983"/>
              <a:gd name="connsiteX5" fmla="*/ 912745 w 4477880"/>
              <a:gd name="connsiteY5" fmla="*/ 1252827 h 1548983"/>
              <a:gd name="connsiteX6" fmla="*/ 0 w 4477880"/>
              <a:gd name="connsiteY6" fmla="*/ 1548983 h 1548983"/>
              <a:gd name="connsiteX0" fmla="*/ 0 w 4477880"/>
              <a:gd name="connsiteY0" fmla="*/ 1548983 h 1548983"/>
              <a:gd name="connsiteX1" fmla="*/ 336396 w 4477880"/>
              <a:gd name="connsiteY1" fmla="*/ 1316397 h 1548983"/>
              <a:gd name="connsiteX2" fmla="*/ 1051440 w 4477880"/>
              <a:gd name="connsiteY2" fmla="*/ 998106 h 1548983"/>
              <a:gd name="connsiteX3" fmla="*/ 3363401 w 4477880"/>
              <a:gd name="connsiteY3" fmla="*/ 0 h 1548983"/>
              <a:gd name="connsiteX4" fmla="*/ 4248060 w 4477880"/>
              <a:gd name="connsiteY4" fmla="*/ 536052 h 1548983"/>
              <a:gd name="connsiteX5" fmla="*/ 4477880 w 4477880"/>
              <a:gd name="connsiteY5" fmla="*/ 667169 h 1548983"/>
              <a:gd name="connsiteX6" fmla="*/ 912745 w 4477880"/>
              <a:gd name="connsiteY6" fmla="*/ 1252827 h 1548983"/>
              <a:gd name="connsiteX7" fmla="*/ 0 w 4477880"/>
              <a:gd name="connsiteY7" fmla="*/ 1548983 h 1548983"/>
              <a:gd name="connsiteX0" fmla="*/ 0 w 4626342"/>
              <a:gd name="connsiteY0" fmla="*/ 1548983 h 1548983"/>
              <a:gd name="connsiteX1" fmla="*/ 336396 w 4626342"/>
              <a:gd name="connsiteY1" fmla="*/ 1316397 h 1548983"/>
              <a:gd name="connsiteX2" fmla="*/ 1051440 w 4626342"/>
              <a:gd name="connsiteY2" fmla="*/ 998106 h 1548983"/>
              <a:gd name="connsiteX3" fmla="*/ 3363401 w 4626342"/>
              <a:gd name="connsiteY3" fmla="*/ 0 h 1548983"/>
              <a:gd name="connsiteX4" fmla="*/ 4626342 w 4626342"/>
              <a:gd name="connsiteY4" fmla="*/ 600383 h 1548983"/>
              <a:gd name="connsiteX5" fmla="*/ 4477880 w 4626342"/>
              <a:gd name="connsiteY5" fmla="*/ 667169 h 1548983"/>
              <a:gd name="connsiteX6" fmla="*/ 912745 w 4626342"/>
              <a:gd name="connsiteY6" fmla="*/ 1252827 h 1548983"/>
              <a:gd name="connsiteX7" fmla="*/ 0 w 4626342"/>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632544 w 4632544"/>
              <a:gd name="connsiteY4" fmla="*/ 459659 h 1548983"/>
              <a:gd name="connsiteX5" fmla="*/ 4477880 w 4632544"/>
              <a:gd name="connsiteY5" fmla="*/ 667169 h 1548983"/>
              <a:gd name="connsiteX6" fmla="*/ 912745 w 4632544"/>
              <a:gd name="connsiteY6" fmla="*/ 1252827 h 1548983"/>
              <a:gd name="connsiteX7" fmla="*/ 0 w 4632544"/>
              <a:gd name="connsiteY7"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322476 w 4632544"/>
              <a:gd name="connsiteY4" fmla="*/ 343059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4415496 w 4632544"/>
              <a:gd name="connsiteY4" fmla="*/ 250583 h 1548983"/>
              <a:gd name="connsiteX5" fmla="*/ 4632544 w 4632544"/>
              <a:gd name="connsiteY5" fmla="*/ 459659 h 1548983"/>
              <a:gd name="connsiteX6" fmla="*/ 4477880 w 4632544"/>
              <a:gd name="connsiteY6" fmla="*/ 667169 h 1548983"/>
              <a:gd name="connsiteX7" fmla="*/ 912745 w 4632544"/>
              <a:gd name="connsiteY7" fmla="*/ 1252827 h 1548983"/>
              <a:gd name="connsiteX8" fmla="*/ 0 w 4632544"/>
              <a:gd name="connsiteY8"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888384 w 4632544"/>
              <a:gd name="connsiteY4" fmla="*/ 133983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993807 w 4632544"/>
              <a:gd name="connsiteY4" fmla="*/ 49548 h 1548983"/>
              <a:gd name="connsiteX5" fmla="*/ 4415496 w 4632544"/>
              <a:gd name="connsiteY5" fmla="*/ 250583 h 1548983"/>
              <a:gd name="connsiteX6" fmla="*/ 4632544 w 4632544"/>
              <a:gd name="connsiteY6" fmla="*/ 459659 h 1548983"/>
              <a:gd name="connsiteX7" fmla="*/ 4477880 w 4632544"/>
              <a:gd name="connsiteY7" fmla="*/ 667169 h 1548983"/>
              <a:gd name="connsiteX8" fmla="*/ 912745 w 4632544"/>
              <a:gd name="connsiteY8" fmla="*/ 1252827 h 1548983"/>
              <a:gd name="connsiteX9" fmla="*/ 0 w 4632544"/>
              <a:gd name="connsiteY9" fmla="*/ 1548983 h 1548983"/>
              <a:gd name="connsiteX0" fmla="*/ 0 w 4632544"/>
              <a:gd name="connsiteY0" fmla="*/ 1548983 h 1548983"/>
              <a:gd name="connsiteX1" fmla="*/ 336396 w 4632544"/>
              <a:gd name="connsiteY1" fmla="*/ 1316397 h 1548983"/>
              <a:gd name="connsiteX2" fmla="*/ 1051440 w 4632544"/>
              <a:gd name="connsiteY2" fmla="*/ 998106 h 1548983"/>
              <a:gd name="connsiteX3" fmla="*/ 3363401 w 4632544"/>
              <a:gd name="connsiteY3" fmla="*/ 0 h 1548983"/>
              <a:gd name="connsiteX4" fmla="*/ 3665136 w 4632544"/>
              <a:gd name="connsiteY4" fmla="*/ 25425 h 1548983"/>
              <a:gd name="connsiteX5" fmla="*/ 3993807 w 4632544"/>
              <a:gd name="connsiteY5" fmla="*/ 49548 h 1548983"/>
              <a:gd name="connsiteX6" fmla="*/ 4415496 w 4632544"/>
              <a:gd name="connsiteY6" fmla="*/ 250583 h 1548983"/>
              <a:gd name="connsiteX7" fmla="*/ 4632544 w 4632544"/>
              <a:gd name="connsiteY7" fmla="*/ 459659 h 1548983"/>
              <a:gd name="connsiteX8" fmla="*/ 4477880 w 4632544"/>
              <a:gd name="connsiteY8" fmla="*/ 667169 h 1548983"/>
              <a:gd name="connsiteX9" fmla="*/ 912745 w 4632544"/>
              <a:gd name="connsiteY9" fmla="*/ 1252827 h 1548983"/>
              <a:gd name="connsiteX10" fmla="*/ 0 w 4632544"/>
              <a:gd name="connsiteY10" fmla="*/ 1548983 h 1548983"/>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477880 w 4632544"/>
              <a:gd name="connsiteY8" fmla="*/ 694013 h 1575827"/>
              <a:gd name="connsiteX9" fmla="*/ 912745 w 4632544"/>
              <a:gd name="connsiteY9" fmla="*/ 1279671 h 1575827"/>
              <a:gd name="connsiteX10" fmla="*/ 0 w 4632544"/>
              <a:gd name="connsiteY10" fmla="*/ 1575827 h 1575827"/>
              <a:gd name="connsiteX0" fmla="*/ 0 w 4632544"/>
              <a:gd name="connsiteY0" fmla="*/ 1575827 h 1575827"/>
              <a:gd name="connsiteX1" fmla="*/ 336396 w 4632544"/>
              <a:gd name="connsiteY1" fmla="*/ 1343241 h 1575827"/>
              <a:gd name="connsiteX2" fmla="*/ 1051440 w 4632544"/>
              <a:gd name="connsiteY2" fmla="*/ 1024950 h 1575827"/>
              <a:gd name="connsiteX3" fmla="*/ 3363401 w 4632544"/>
              <a:gd name="connsiteY3" fmla="*/ 26844 h 1575827"/>
              <a:gd name="connsiteX4" fmla="*/ 3696143 w 4632544"/>
              <a:gd name="connsiteY4" fmla="*/ 0 h 1575827"/>
              <a:gd name="connsiteX5" fmla="*/ 3993807 w 4632544"/>
              <a:gd name="connsiteY5" fmla="*/ 76392 h 1575827"/>
              <a:gd name="connsiteX6" fmla="*/ 4415496 w 4632544"/>
              <a:gd name="connsiteY6" fmla="*/ 277427 h 1575827"/>
              <a:gd name="connsiteX7" fmla="*/ 4632544 w 4632544"/>
              <a:gd name="connsiteY7" fmla="*/ 486503 h 1575827"/>
              <a:gd name="connsiteX8" fmla="*/ 4551926 w 4632544"/>
              <a:gd name="connsiteY8" fmla="*/ 574958 h 1575827"/>
              <a:gd name="connsiteX9" fmla="*/ 4477880 w 4632544"/>
              <a:gd name="connsiteY9" fmla="*/ 694013 h 1575827"/>
              <a:gd name="connsiteX10" fmla="*/ 912745 w 4632544"/>
              <a:gd name="connsiteY10" fmla="*/ 1279671 h 1575827"/>
              <a:gd name="connsiteX11" fmla="*/ 0 w 4632544"/>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415496 w 4644946"/>
              <a:gd name="connsiteY6" fmla="*/ 277427 h 1575827"/>
              <a:gd name="connsiteX7" fmla="*/ 4632544 w 4644946"/>
              <a:gd name="connsiteY7" fmla="*/ 486503 h 1575827"/>
              <a:gd name="connsiteX8" fmla="*/ 4644946 w 4644946"/>
              <a:gd name="connsiteY8" fmla="*/ 611144 h 1575827"/>
              <a:gd name="connsiteX9" fmla="*/ 4477880 w 4644946"/>
              <a:gd name="connsiteY9" fmla="*/ 694013 h 1575827"/>
              <a:gd name="connsiteX10" fmla="*/ 912745 w 4644946"/>
              <a:gd name="connsiteY10" fmla="*/ 1279671 h 1575827"/>
              <a:gd name="connsiteX11" fmla="*/ 0 w 4644946"/>
              <a:gd name="connsiteY11"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04652 w 4644946"/>
              <a:gd name="connsiteY6" fmla="*/ 180930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644946"/>
              <a:gd name="connsiteY0" fmla="*/ 1575827 h 1575827"/>
              <a:gd name="connsiteX1" fmla="*/ 336396 w 4644946"/>
              <a:gd name="connsiteY1" fmla="*/ 1343241 h 1575827"/>
              <a:gd name="connsiteX2" fmla="*/ 1051440 w 4644946"/>
              <a:gd name="connsiteY2" fmla="*/ 1024950 h 1575827"/>
              <a:gd name="connsiteX3" fmla="*/ 3363401 w 4644946"/>
              <a:gd name="connsiteY3" fmla="*/ 26844 h 1575827"/>
              <a:gd name="connsiteX4" fmla="*/ 3696143 w 4644946"/>
              <a:gd name="connsiteY4" fmla="*/ 0 h 1575827"/>
              <a:gd name="connsiteX5" fmla="*/ 3993807 w 4644946"/>
              <a:gd name="connsiteY5" fmla="*/ 76392 h 1575827"/>
              <a:gd name="connsiteX6" fmla="*/ 4217054 w 4644946"/>
              <a:gd name="connsiteY6" fmla="*/ 172889 h 1575827"/>
              <a:gd name="connsiteX7" fmla="*/ 4415496 w 4644946"/>
              <a:gd name="connsiteY7" fmla="*/ 277427 h 1575827"/>
              <a:gd name="connsiteX8" fmla="*/ 4632544 w 4644946"/>
              <a:gd name="connsiteY8" fmla="*/ 486503 h 1575827"/>
              <a:gd name="connsiteX9" fmla="*/ 4644946 w 4644946"/>
              <a:gd name="connsiteY9" fmla="*/ 611144 h 1575827"/>
              <a:gd name="connsiteX10" fmla="*/ 4477880 w 4644946"/>
              <a:gd name="connsiteY10" fmla="*/ 694013 h 1575827"/>
              <a:gd name="connsiteX11" fmla="*/ 912745 w 4644946"/>
              <a:gd name="connsiteY11" fmla="*/ 1279671 h 1575827"/>
              <a:gd name="connsiteX12" fmla="*/ 0 w 4644946"/>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415496 w 4732491"/>
              <a:gd name="connsiteY7" fmla="*/ 277427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17054 w 4732491"/>
              <a:gd name="connsiteY6" fmla="*/ 172889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93807 w 4732491"/>
              <a:gd name="connsiteY5" fmla="*/ 7639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75827 h 1575827"/>
              <a:gd name="connsiteX1" fmla="*/ 336396 w 4732491"/>
              <a:gd name="connsiteY1" fmla="*/ 1343241 h 1575827"/>
              <a:gd name="connsiteX2" fmla="*/ 1051440 w 4732491"/>
              <a:gd name="connsiteY2" fmla="*/ 1024950 h 1575827"/>
              <a:gd name="connsiteX3" fmla="*/ 3363401 w 4732491"/>
              <a:gd name="connsiteY3" fmla="*/ 26844 h 1575827"/>
              <a:gd name="connsiteX4" fmla="*/ 3696143 w 4732491"/>
              <a:gd name="connsiteY4" fmla="*/ 0 h 1575827"/>
              <a:gd name="connsiteX5" fmla="*/ 3953828 w 4732491"/>
              <a:gd name="connsiteY5" fmla="*/ 85032 h 1575827"/>
              <a:gd name="connsiteX6" fmla="*/ 4237044 w 4732491"/>
              <a:gd name="connsiteY6" fmla="*/ 146968 h 1575827"/>
              <a:gd name="connsiteX7" fmla="*/ 4528769 w 4732491"/>
              <a:gd name="connsiteY7" fmla="*/ 242866 h 1575827"/>
              <a:gd name="connsiteX8" fmla="*/ 4732491 w 4732491"/>
              <a:gd name="connsiteY8" fmla="*/ 365540 h 1575827"/>
              <a:gd name="connsiteX9" fmla="*/ 4644946 w 4732491"/>
              <a:gd name="connsiteY9" fmla="*/ 611144 h 1575827"/>
              <a:gd name="connsiteX10" fmla="*/ 4477880 w 4732491"/>
              <a:gd name="connsiteY10" fmla="*/ 694013 h 1575827"/>
              <a:gd name="connsiteX11" fmla="*/ 912745 w 4732491"/>
              <a:gd name="connsiteY11" fmla="*/ 1279671 h 1575827"/>
              <a:gd name="connsiteX12" fmla="*/ 0 w 4732491"/>
              <a:gd name="connsiteY12" fmla="*/ 1575827 h 1575827"/>
              <a:gd name="connsiteX0" fmla="*/ 0 w 4732491"/>
              <a:gd name="connsiteY0" fmla="*/ 1548983 h 1548983"/>
              <a:gd name="connsiteX1" fmla="*/ 336396 w 4732491"/>
              <a:gd name="connsiteY1" fmla="*/ 1316397 h 1548983"/>
              <a:gd name="connsiteX2" fmla="*/ 1051440 w 4732491"/>
              <a:gd name="connsiteY2" fmla="*/ 998106 h 1548983"/>
              <a:gd name="connsiteX3" fmla="*/ 3363401 w 4732491"/>
              <a:gd name="connsiteY3" fmla="*/ 0 h 1548983"/>
              <a:gd name="connsiteX4" fmla="*/ 3716133 w 4732491"/>
              <a:gd name="connsiteY4" fmla="*/ 42277 h 1548983"/>
              <a:gd name="connsiteX5" fmla="*/ 3953828 w 4732491"/>
              <a:gd name="connsiteY5" fmla="*/ 58188 h 1548983"/>
              <a:gd name="connsiteX6" fmla="*/ 4237044 w 4732491"/>
              <a:gd name="connsiteY6" fmla="*/ 120124 h 1548983"/>
              <a:gd name="connsiteX7" fmla="*/ 4528769 w 4732491"/>
              <a:gd name="connsiteY7" fmla="*/ 216022 h 1548983"/>
              <a:gd name="connsiteX8" fmla="*/ 4732491 w 4732491"/>
              <a:gd name="connsiteY8" fmla="*/ 338696 h 1548983"/>
              <a:gd name="connsiteX9" fmla="*/ 4644946 w 4732491"/>
              <a:gd name="connsiteY9" fmla="*/ 584300 h 1548983"/>
              <a:gd name="connsiteX10" fmla="*/ 4477880 w 4732491"/>
              <a:gd name="connsiteY10" fmla="*/ 667169 h 1548983"/>
              <a:gd name="connsiteX11" fmla="*/ 912745 w 4732491"/>
              <a:gd name="connsiteY11" fmla="*/ 1252827 h 1548983"/>
              <a:gd name="connsiteX12" fmla="*/ 0 w 4732491"/>
              <a:gd name="connsiteY12" fmla="*/ 1548983 h 1548983"/>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644946 w 4732491"/>
              <a:gd name="connsiteY9" fmla="*/ 542023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477880 w 4732491"/>
              <a:gd name="connsiteY10" fmla="*/ 624892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591640 w 4732491"/>
              <a:gd name="connsiteY9" fmla="*/ 477221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098082 w 4732491"/>
              <a:gd name="connsiteY10" fmla="*/ 594651 h 1506706"/>
              <a:gd name="connsiteX11" fmla="*/ 912745 w 4732491"/>
              <a:gd name="connsiteY11" fmla="*/ 1210550 h 1506706"/>
              <a:gd name="connsiteX12" fmla="*/ 0 w 4732491"/>
              <a:gd name="connsiteY12" fmla="*/ 1506706 h 1506706"/>
              <a:gd name="connsiteX0" fmla="*/ 0 w 4732491"/>
              <a:gd name="connsiteY0" fmla="*/ 1506706 h 1506706"/>
              <a:gd name="connsiteX1" fmla="*/ 336396 w 4732491"/>
              <a:gd name="connsiteY1" fmla="*/ 1274120 h 1506706"/>
              <a:gd name="connsiteX2" fmla="*/ 1051440 w 4732491"/>
              <a:gd name="connsiteY2" fmla="*/ 955829 h 1506706"/>
              <a:gd name="connsiteX3" fmla="*/ 3376727 w 4732491"/>
              <a:gd name="connsiteY3" fmla="*/ 26844 h 1506706"/>
              <a:gd name="connsiteX4" fmla="*/ 3716133 w 4732491"/>
              <a:gd name="connsiteY4" fmla="*/ 0 h 1506706"/>
              <a:gd name="connsiteX5" fmla="*/ 3953828 w 4732491"/>
              <a:gd name="connsiteY5" fmla="*/ 15911 h 1506706"/>
              <a:gd name="connsiteX6" fmla="*/ 4237044 w 4732491"/>
              <a:gd name="connsiteY6" fmla="*/ 77847 h 1506706"/>
              <a:gd name="connsiteX7" fmla="*/ 4528769 w 4732491"/>
              <a:gd name="connsiteY7" fmla="*/ 173745 h 1506706"/>
              <a:gd name="connsiteX8" fmla="*/ 4732491 w 4732491"/>
              <a:gd name="connsiteY8" fmla="*/ 296419 h 1506706"/>
              <a:gd name="connsiteX9" fmla="*/ 4724903 w 4732491"/>
              <a:gd name="connsiteY9" fmla="*/ 377859 h 1506706"/>
              <a:gd name="connsiteX10" fmla="*/ 4531185 w 4732491"/>
              <a:gd name="connsiteY10" fmla="*/ 460728 h 1506706"/>
              <a:gd name="connsiteX11" fmla="*/ 912745 w 4732491"/>
              <a:gd name="connsiteY11" fmla="*/ 1210550 h 1506706"/>
              <a:gd name="connsiteX12" fmla="*/ 0 w 4732491"/>
              <a:gd name="connsiteY12" fmla="*/ 1506706 h 15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2491" h="1506706">
                <a:moveTo>
                  <a:pt x="0" y="1506706"/>
                </a:moveTo>
                <a:lnTo>
                  <a:pt x="336396" y="1274120"/>
                </a:lnTo>
                <a:lnTo>
                  <a:pt x="1051440" y="955829"/>
                </a:lnTo>
                <a:lnTo>
                  <a:pt x="3376727" y="26844"/>
                </a:lnTo>
                <a:lnTo>
                  <a:pt x="3716133" y="0"/>
                </a:lnTo>
                <a:lnTo>
                  <a:pt x="3953828" y="15911"/>
                </a:lnTo>
                <a:lnTo>
                  <a:pt x="4237044" y="77847"/>
                </a:lnTo>
                <a:lnTo>
                  <a:pt x="4528769" y="173745"/>
                </a:lnTo>
                <a:lnTo>
                  <a:pt x="4732491" y="296419"/>
                </a:lnTo>
                <a:lnTo>
                  <a:pt x="4724903" y="377859"/>
                </a:lnTo>
                <a:lnTo>
                  <a:pt x="4531185" y="460728"/>
                </a:lnTo>
                <a:lnTo>
                  <a:pt x="912745" y="1210550"/>
                </a:lnTo>
                <a:lnTo>
                  <a:pt x="0" y="1506706"/>
                </a:lnTo>
                <a:close/>
              </a:path>
            </a:pathLst>
          </a:custGeom>
          <a:solidFill>
            <a:schemeClr val="bg1">
              <a:lumMod val="85000"/>
              <a:alpha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189B9D8-7E7C-4E95-8FDC-3E7292220330}"/>
              </a:ext>
            </a:extLst>
          </p:cNvPr>
          <p:cNvSpPr/>
          <p:nvPr/>
        </p:nvSpPr>
        <p:spPr>
          <a:xfrm>
            <a:off x="2335575" y="1246078"/>
            <a:ext cx="7396186" cy="3656428"/>
          </a:xfrm>
          <a:custGeom>
            <a:avLst/>
            <a:gdLst>
              <a:gd name="connsiteX0" fmla="*/ 0 w 7590690"/>
              <a:gd name="connsiteY0" fmla="*/ 3545676 h 3545676"/>
              <a:gd name="connsiteX1" fmla="*/ 980501 w 7590690"/>
              <a:gd name="connsiteY1" fmla="*/ 2796529 h 3545676"/>
              <a:gd name="connsiteX2" fmla="*/ 2434728 w 7590690"/>
              <a:gd name="connsiteY2" fmla="*/ 2113483 h 3545676"/>
              <a:gd name="connsiteX3" fmla="*/ 3877937 w 7590690"/>
              <a:gd name="connsiteY3" fmla="*/ 1562640 h 3545676"/>
              <a:gd name="connsiteX4" fmla="*/ 5783855 w 7590690"/>
              <a:gd name="connsiteY4" fmla="*/ 769425 h 3545676"/>
              <a:gd name="connsiteX5" fmla="*/ 7425369 w 7590690"/>
              <a:gd name="connsiteY5" fmla="*/ 64346 h 3545676"/>
              <a:gd name="connsiteX6" fmla="*/ 7447402 w 7590690"/>
              <a:gd name="connsiteY6" fmla="*/ 75363 h 3545676"/>
              <a:gd name="connsiteX0" fmla="*/ 0 w 7425369"/>
              <a:gd name="connsiteY0" fmla="*/ 3481330 h 3481330"/>
              <a:gd name="connsiteX1" fmla="*/ 980501 w 7425369"/>
              <a:gd name="connsiteY1" fmla="*/ 2732183 h 3481330"/>
              <a:gd name="connsiteX2" fmla="*/ 2434728 w 7425369"/>
              <a:gd name="connsiteY2" fmla="*/ 2049137 h 3481330"/>
              <a:gd name="connsiteX3" fmla="*/ 3877937 w 7425369"/>
              <a:gd name="connsiteY3" fmla="*/ 1498294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83855 w 7425369"/>
              <a:gd name="connsiteY4" fmla="*/ 705079 h 3481330"/>
              <a:gd name="connsiteX5" fmla="*/ 7425369 w 7425369"/>
              <a:gd name="connsiteY5" fmla="*/ 0 h 3481330"/>
              <a:gd name="connsiteX0" fmla="*/ 0 w 7425369"/>
              <a:gd name="connsiteY0" fmla="*/ 3481330 h 3481330"/>
              <a:gd name="connsiteX1" fmla="*/ 980501 w 7425369"/>
              <a:gd name="connsiteY1" fmla="*/ 2732183 h 3481330"/>
              <a:gd name="connsiteX2" fmla="*/ 2434728 w 7425369"/>
              <a:gd name="connsiteY2" fmla="*/ 2049137 h 3481330"/>
              <a:gd name="connsiteX3" fmla="*/ 3887664 w 7425369"/>
              <a:gd name="connsiteY3" fmla="*/ 1410745 h 3481330"/>
              <a:gd name="connsiteX4" fmla="*/ 5744945 w 7425369"/>
              <a:gd name="connsiteY4" fmla="*/ 607803 h 3481330"/>
              <a:gd name="connsiteX5" fmla="*/ 7425369 w 7425369"/>
              <a:gd name="connsiteY5" fmla="*/ 0 h 3481330"/>
              <a:gd name="connsiteX0" fmla="*/ 0 w 7396186"/>
              <a:gd name="connsiteY0" fmla="*/ 3656428 h 3656428"/>
              <a:gd name="connsiteX1" fmla="*/ 980501 w 7396186"/>
              <a:gd name="connsiteY1" fmla="*/ 2907281 h 3656428"/>
              <a:gd name="connsiteX2" fmla="*/ 2434728 w 7396186"/>
              <a:gd name="connsiteY2" fmla="*/ 2224235 h 3656428"/>
              <a:gd name="connsiteX3" fmla="*/ 3887664 w 7396186"/>
              <a:gd name="connsiteY3" fmla="*/ 1585843 h 3656428"/>
              <a:gd name="connsiteX4" fmla="*/ 5744945 w 7396186"/>
              <a:gd name="connsiteY4" fmla="*/ 782901 h 3656428"/>
              <a:gd name="connsiteX5" fmla="*/ 7396186 w 7396186"/>
              <a:gd name="connsiteY5" fmla="*/ 0 h 365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6186" h="3656428">
                <a:moveTo>
                  <a:pt x="0" y="3656428"/>
                </a:moveTo>
                <a:cubicBezTo>
                  <a:pt x="287356" y="3401204"/>
                  <a:pt x="574713" y="3145980"/>
                  <a:pt x="980501" y="2907281"/>
                </a:cubicBezTo>
                <a:cubicBezTo>
                  <a:pt x="1386289" y="2668582"/>
                  <a:pt x="1950201" y="2444475"/>
                  <a:pt x="2434728" y="2224235"/>
                </a:cubicBezTo>
                <a:cubicBezTo>
                  <a:pt x="2919255" y="2003995"/>
                  <a:pt x="3335961" y="1826065"/>
                  <a:pt x="3887664" y="1585843"/>
                </a:cubicBezTo>
                <a:lnTo>
                  <a:pt x="5744945" y="782901"/>
                </a:lnTo>
                <a:lnTo>
                  <a:pt x="7396186"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C3075C10-664D-4257-92EC-0462C97F3E7C}"/>
              </a:ext>
            </a:extLst>
          </p:cNvPr>
          <p:cNvSpPr txBox="1"/>
          <p:nvPr/>
        </p:nvSpPr>
        <p:spPr>
          <a:xfrm>
            <a:off x="1974719" y="540994"/>
            <a:ext cx="276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61" name="TextBox 60">
            <a:extLst>
              <a:ext uri="{FF2B5EF4-FFF2-40B4-BE49-F238E27FC236}">
                <a16:creationId xmlns:a16="http://schemas.microsoft.com/office/drawing/2014/main" id="{504FD223-1F44-487A-AA11-A717958064DB}"/>
              </a:ext>
            </a:extLst>
          </p:cNvPr>
          <p:cNvSpPr txBox="1"/>
          <p:nvPr/>
        </p:nvSpPr>
        <p:spPr>
          <a:xfrm>
            <a:off x="570686" y="4127269"/>
            <a:ext cx="457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2" name="TextBox 61">
            <a:extLst>
              <a:ext uri="{FF2B5EF4-FFF2-40B4-BE49-F238E27FC236}">
                <a16:creationId xmlns:a16="http://schemas.microsoft.com/office/drawing/2014/main" id="{D1772897-CDD2-4421-80DD-8FBACF29DE05}"/>
              </a:ext>
            </a:extLst>
          </p:cNvPr>
          <p:cNvSpPr txBox="1"/>
          <p:nvPr/>
        </p:nvSpPr>
        <p:spPr>
          <a:xfrm>
            <a:off x="3660848" y="6157112"/>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y</a:t>
            </a:r>
          </a:p>
        </p:txBody>
      </p:sp>
      <p:sp>
        <p:nvSpPr>
          <p:cNvPr id="63" name="TextBox 62">
            <a:extLst>
              <a:ext uri="{FF2B5EF4-FFF2-40B4-BE49-F238E27FC236}">
                <a16:creationId xmlns:a16="http://schemas.microsoft.com/office/drawing/2014/main" id="{08649235-D71C-436D-B1DC-0FE3628EA482}"/>
              </a:ext>
            </a:extLst>
          </p:cNvPr>
          <p:cNvSpPr txBox="1"/>
          <p:nvPr/>
        </p:nvSpPr>
        <p:spPr>
          <a:xfrm>
            <a:off x="9821722" y="36506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grpSp>
        <p:nvGrpSpPr>
          <p:cNvPr id="12" name="Group 11">
            <a:extLst>
              <a:ext uri="{FF2B5EF4-FFF2-40B4-BE49-F238E27FC236}">
                <a16:creationId xmlns:a16="http://schemas.microsoft.com/office/drawing/2014/main" id="{BEEE65D3-5E32-4CBF-9644-2C0EDEFAA974}"/>
              </a:ext>
            </a:extLst>
          </p:cNvPr>
          <p:cNvGrpSpPr/>
          <p:nvPr/>
        </p:nvGrpSpPr>
        <p:grpSpPr>
          <a:xfrm>
            <a:off x="5834047" y="2569829"/>
            <a:ext cx="695418" cy="731257"/>
            <a:chOff x="5834047" y="2569829"/>
            <a:chExt cx="695418" cy="731257"/>
          </a:xfrm>
        </p:grpSpPr>
        <p:sp>
          <p:nvSpPr>
            <p:cNvPr id="84" name="Oval 83">
              <a:extLst>
                <a:ext uri="{FF2B5EF4-FFF2-40B4-BE49-F238E27FC236}">
                  <a16:creationId xmlns:a16="http://schemas.microsoft.com/office/drawing/2014/main" id="{2A1281B1-5C71-47B9-B962-21BEF3727C20}"/>
                </a:ext>
              </a:extLst>
            </p:cNvPr>
            <p:cNvSpPr/>
            <p:nvPr/>
          </p:nvSpPr>
          <p:spPr>
            <a:xfrm>
              <a:off x="6054818" y="261648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DAE63FCB-A26F-4700-968A-71AB70324D30}"/>
                </a:ext>
              </a:extLst>
            </p:cNvPr>
            <p:cNvSpPr/>
            <p:nvPr/>
          </p:nvSpPr>
          <p:spPr>
            <a:xfrm>
              <a:off x="5834047" y="2569829"/>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9F5E0532-5275-4CAF-AFFC-EC0ADAD4246A}"/>
                </a:ext>
              </a:extLst>
            </p:cNvPr>
            <p:cNvSpPr/>
            <p:nvPr/>
          </p:nvSpPr>
          <p:spPr>
            <a:xfrm>
              <a:off x="6298582" y="2670453"/>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C7A0353-F4C8-4C0B-B9AC-9143FB0B124C}"/>
                </a:ext>
              </a:extLst>
            </p:cNvPr>
            <p:cNvSpPr/>
            <p:nvPr/>
          </p:nvSpPr>
          <p:spPr>
            <a:xfrm>
              <a:off x="5873450" y="2929489"/>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4855284C-5A79-4B2C-8431-4A4634CAB592}"/>
                </a:ext>
              </a:extLst>
            </p:cNvPr>
            <p:cNvSpPr/>
            <p:nvPr/>
          </p:nvSpPr>
          <p:spPr>
            <a:xfrm>
              <a:off x="6346585" y="311820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275F2405-E83A-4ED0-BB3E-37DB50D30ECD}"/>
                </a:ext>
              </a:extLst>
            </p:cNvPr>
            <p:cNvSpPr/>
            <p:nvPr/>
          </p:nvSpPr>
          <p:spPr>
            <a:xfrm>
              <a:off x="6187315" y="2938328"/>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6CBC5B92-5635-47C3-B7A4-D8182515929F}"/>
              </a:ext>
            </a:extLst>
          </p:cNvPr>
          <p:cNvGrpSpPr/>
          <p:nvPr/>
        </p:nvGrpSpPr>
        <p:grpSpPr>
          <a:xfrm>
            <a:off x="2798574" y="4097986"/>
            <a:ext cx="507439" cy="435269"/>
            <a:chOff x="2798574" y="4097986"/>
            <a:chExt cx="507439" cy="435269"/>
          </a:xfrm>
        </p:grpSpPr>
        <p:sp>
          <p:nvSpPr>
            <p:cNvPr id="126" name="Oval 125">
              <a:extLst>
                <a:ext uri="{FF2B5EF4-FFF2-40B4-BE49-F238E27FC236}">
                  <a16:creationId xmlns:a16="http://schemas.microsoft.com/office/drawing/2014/main" id="{53A9E6C4-83C5-4528-8241-676946A5F16E}"/>
                </a:ext>
              </a:extLst>
            </p:cNvPr>
            <p:cNvSpPr/>
            <p:nvPr/>
          </p:nvSpPr>
          <p:spPr>
            <a:xfrm>
              <a:off x="2949046" y="4097986"/>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026FDC6D-D185-46F0-9A47-40A7620D63C0}"/>
                </a:ext>
              </a:extLst>
            </p:cNvPr>
            <p:cNvSpPr/>
            <p:nvPr/>
          </p:nvSpPr>
          <p:spPr>
            <a:xfrm>
              <a:off x="2798574" y="4170494"/>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F643DD12-629F-4FB5-958E-6EDDBCA831D8}"/>
                </a:ext>
              </a:extLst>
            </p:cNvPr>
            <p:cNvSpPr/>
            <p:nvPr/>
          </p:nvSpPr>
          <p:spPr>
            <a:xfrm>
              <a:off x="3123133" y="411554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421619E7-9151-42D7-ADEA-7B8765AE579C}"/>
                </a:ext>
              </a:extLst>
            </p:cNvPr>
            <p:cNvSpPr/>
            <p:nvPr/>
          </p:nvSpPr>
          <p:spPr>
            <a:xfrm>
              <a:off x="2838264" y="4350375"/>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DC5109E2-0E28-4CDE-9C4E-4709A0A3D82D}"/>
                </a:ext>
              </a:extLst>
            </p:cNvPr>
            <p:cNvSpPr/>
            <p:nvPr/>
          </p:nvSpPr>
          <p:spPr>
            <a:xfrm>
              <a:off x="3097626" y="4347869"/>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0A609732-A9C0-4902-B24E-452582390861}"/>
                </a:ext>
              </a:extLst>
            </p:cNvPr>
            <p:cNvSpPr/>
            <p:nvPr/>
          </p:nvSpPr>
          <p:spPr>
            <a:xfrm>
              <a:off x="2936320" y="4276411"/>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906094C9-15A1-4331-BDFC-7FE39353C7BD}"/>
              </a:ext>
            </a:extLst>
          </p:cNvPr>
          <p:cNvGrpSpPr/>
          <p:nvPr/>
        </p:nvGrpSpPr>
        <p:grpSpPr>
          <a:xfrm>
            <a:off x="2193426" y="4665881"/>
            <a:ext cx="346270" cy="340145"/>
            <a:chOff x="2193426" y="4665881"/>
            <a:chExt cx="346270" cy="340145"/>
          </a:xfrm>
        </p:grpSpPr>
        <p:sp>
          <p:nvSpPr>
            <p:cNvPr id="133" name="Oval 132">
              <a:extLst>
                <a:ext uri="{FF2B5EF4-FFF2-40B4-BE49-F238E27FC236}">
                  <a16:creationId xmlns:a16="http://schemas.microsoft.com/office/drawing/2014/main" id="{8B2E0596-8EA1-479D-9848-3F1E2786F93D}"/>
                </a:ext>
              </a:extLst>
            </p:cNvPr>
            <p:cNvSpPr/>
            <p:nvPr/>
          </p:nvSpPr>
          <p:spPr>
            <a:xfrm>
              <a:off x="2260849" y="466588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B708283A-02EC-4839-A04B-BAF0D7D8AABF}"/>
                </a:ext>
              </a:extLst>
            </p:cNvPr>
            <p:cNvSpPr/>
            <p:nvPr/>
          </p:nvSpPr>
          <p:spPr>
            <a:xfrm>
              <a:off x="2193426" y="4719624"/>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A45E92CA-998C-46D4-AE36-EBDB30B57D1B}"/>
                </a:ext>
              </a:extLst>
            </p:cNvPr>
            <p:cNvSpPr/>
            <p:nvPr/>
          </p:nvSpPr>
          <p:spPr>
            <a:xfrm>
              <a:off x="2356816" y="4727885"/>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2BEE7FE1-CCCF-4021-B593-4B2AF6F8F2DE}"/>
                </a:ext>
              </a:extLst>
            </p:cNvPr>
            <p:cNvSpPr/>
            <p:nvPr/>
          </p:nvSpPr>
          <p:spPr>
            <a:xfrm>
              <a:off x="2212874" y="4815027"/>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CEB4D845-2D75-45EB-BCB4-FC36B9C85A98}"/>
                </a:ext>
              </a:extLst>
            </p:cNvPr>
            <p:cNvSpPr/>
            <p:nvPr/>
          </p:nvSpPr>
          <p:spPr>
            <a:xfrm>
              <a:off x="2318977" y="482314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0AE076A8-3931-4CC5-BA82-98D7D9D037D6}"/>
                </a:ext>
              </a:extLst>
            </p:cNvPr>
            <p:cNvSpPr/>
            <p:nvPr/>
          </p:nvSpPr>
          <p:spPr>
            <a:xfrm>
              <a:off x="2269865" y="4749771"/>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8EC957AA-FBAE-4374-A164-A4ED41DF60E5}"/>
              </a:ext>
            </a:extLst>
          </p:cNvPr>
          <p:cNvGrpSpPr/>
          <p:nvPr/>
        </p:nvGrpSpPr>
        <p:grpSpPr>
          <a:xfrm>
            <a:off x="7113457" y="1634931"/>
            <a:ext cx="1610206" cy="883977"/>
            <a:chOff x="7113457" y="1634931"/>
            <a:chExt cx="1610206" cy="883977"/>
          </a:xfrm>
        </p:grpSpPr>
        <p:sp>
          <p:nvSpPr>
            <p:cNvPr id="98" name="Oval 97">
              <a:extLst>
                <a:ext uri="{FF2B5EF4-FFF2-40B4-BE49-F238E27FC236}">
                  <a16:creationId xmlns:a16="http://schemas.microsoft.com/office/drawing/2014/main" id="{B0AB71B6-6914-460B-87B5-F3106C723F59}"/>
                </a:ext>
              </a:extLst>
            </p:cNvPr>
            <p:cNvSpPr/>
            <p:nvPr/>
          </p:nvSpPr>
          <p:spPr>
            <a:xfrm>
              <a:off x="7947509" y="1761662"/>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4EEF3C14-06CE-4030-B5FD-453967F7A0BC}"/>
                </a:ext>
              </a:extLst>
            </p:cNvPr>
            <p:cNvSpPr/>
            <p:nvPr/>
          </p:nvSpPr>
          <p:spPr>
            <a:xfrm>
              <a:off x="7579289" y="163493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4049F8F2-2779-4948-96EB-4DB325D83553}"/>
                </a:ext>
              </a:extLst>
            </p:cNvPr>
            <p:cNvSpPr/>
            <p:nvPr/>
          </p:nvSpPr>
          <p:spPr>
            <a:xfrm>
              <a:off x="8540783" y="2060292"/>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691DE27B-BB9E-4645-BC74-D9DF006AFB9B}"/>
                </a:ext>
              </a:extLst>
            </p:cNvPr>
            <p:cNvSpPr/>
            <p:nvPr/>
          </p:nvSpPr>
          <p:spPr>
            <a:xfrm>
              <a:off x="7113457" y="1810548"/>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9B5AF435-20A4-4FA1-B1EE-69A25675BFD6}"/>
                </a:ext>
              </a:extLst>
            </p:cNvPr>
            <p:cNvSpPr/>
            <p:nvPr/>
          </p:nvSpPr>
          <p:spPr>
            <a:xfrm>
              <a:off x="8374609" y="2336028"/>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631F9544-9FB3-4103-A17F-7E005892606D}"/>
                </a:ext>
              </a:extLst>
            </p:cNvPr>
            <p:cNvSpPr/>
            <p:nvPr/>
          </p:nvSpPr>
          <p:spPr>
            <a:xfrm>
              <a:off x="7735943" y="2250628"/>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7E6584DF-AE94-4AD4-8239-F39472330C82}"/>
              </a:ext>
            </a:extLst>
          </p:cNvPr>
          <p:cNvGrpSpPr/>
          <p:nvPr/>
        </p:nvGrpSpPr>
        <p:grpSpPr>
          <a:xfrm>
            <a:off x="6380570" y="2123670"/>
            <a:ext cx="1016974" cy="855459"/>
            <a:chOff x="6380570" y="2123670"/>
            <a:chExt cx="1016974" cy="855459"/>
          </a:xfrm>
        </p:grpSpPr>
        <p:sp>
          <p:nvSpPr>
            <p:cNvPr id="91" name="Oval 90">
              <a:extLst>
                <a:ext uri="{FF2B5EF4-FFF2-40B4-BE49-F238E27FC236}">
                  <a16:creationId xmlns:a16="http://schemas.microsoft.com/office/drawing/2014/main" id="{B3EFA09C-B02D-4ED9-8FB6-9C88032558C8}"/>
                </a:ext>
              </a:extLst>
            </p:cNvPr>
            <p:cNvSpPr/>
            <p:nvPr/>
          </p:nvSpPr>
          <p:spPr>
            <a:xfrm>
              <a:off x="6886187" y="212585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64FB6A16-591C-429C-9F93-6D365B330828}"/>
                </a:ext>
              </a:extLst>
            </p:cNvPr>
            <p:cNvSpPr/>
            <p:nvPr/>
          </p:nvSpPr>
          <p:spPr>
            <a:xfrm>
              <a:off x="6380570" y="2123670"/>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73FD4D99-FEC5-4859-BF5F-71B92E0CBFD1}"/>
                </a:ext>
              </a:extLst>
            </p:cNvPr>
            <p:cNvSpPr/>
            <p:nvPr/>
          </p:nvSpPr>
          <p:spPr>
            <a:xfrm>
              <a:off x="7214664" y="2516920"/>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62E3D61D-CA8C-4C30-BC2A-E4E1F3155E23}"/>
                </a:ext>
              </a:extLst>
            </p:cNvPr>
            <p:cNvSpPr/>
            <p:nvPr/>
          </p:nvSpPr>
          <p:spPr>
            <a:xfrm>
              <a:off x="6652339" y="2305827"/>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299B0E7E-ACB0-484C-9DBF-1E51C1D0A12D}"/>
                </a:ext>
              </a:extLst>
            </p:cNvPr>
            <p:cNvSpPr/>
            <p:nvPr/>
          </p:nvSpPr>
          <p:spPr>
            <a:xfrm>
              <a:off x="7106053" y="2796249"/>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9159FCA0-D1B4-4204-9B3E-D1E1AE999235}"/>
                </a:ext>
              </a:extLst>
            </p:cNvPr>
            <p:cNvSpPr/>
            <p:nvPr/>
          </p:nvSpPr>
          <p:spPr>
            <a:xfrm>
              <a:off x="6816352" y="2615524"/>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DF503960-3405-4A25-9D9E-37D7D014E149}"/>
              </a:ext>
            </a:extLst>
          </p:cNvPr>
          <p:cNvGrpSpPr/>
          <p:nvPr/>
        </p:nvGrpSpPr>
        <p:grpSpPr>
          <a:xfrm>
            <a:off x="4982217" y="2841067"/>
            <a:ext cx="611533" cy="724900"/>
            <a:chOff x="5818414" y="2476613"/>
            <a:chExt cx="611533" cy="724900"/>
          </a:xfrm>
        </p:grpSpPr>
        <p:sp>
          <p:nvSpPr>
            <p:cNvPr id="105" name="Oval 104">
              <a:extLst>
                <a:ext uri="{FF2B5EF4-FFF2-40B4-BE49-F238E27FC236}">
                  <a16:creationId xmlns:a16="http://schemas.microsoft.com/office/drawing/2014/main" id="{F1B45BE0-148A-4C74-9561-36BA9469A192}"/>
                </a:ext>
              </a:extLst>
            </p:cNvPr>
            <p:cNvSpPr/>
            <p:nvPr/>
          </p:nvSpPr>
          <p:spPr>
            <a:xfrm>
              <a:off x="5986533" y="2476613"/>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71886734-9E07-4B4E-B80E-E8C35AE58963}"/>
                </a:ext>
              </a:extLst>
            </p:cNvPr>
            <p:cNvSpPr/>
            <p:nvPr/>
          </p:nvSpPr>
          <p:spPr>
            <a:xfrm>
              <a:off x="5818414" y="2673941"/>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54CFD2BD-1A51-4895-8B97-3B7EDF46F100}"/>
                </a:ext>
              </a:extLst>
            </p:cNvPr>
            <p:cNvSpPr/>
            <p:nvPr/>
          </p:nvSpPr>
          <p:spPr>
            <a:xfrm>
              <a:off x="6230614" y="249325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3A2A7EA4-514D-4293-A8A9-A191DE5D28F9}"/>
                </a:ext>
              </a:extLst>
            </p:cNvPr>
            <p:cNvSpPr/>
            <p:nvPr/>
          </p:nvSpPr>
          <p:spPr>
            <a:xfrm>
              <a:off x="6030890" y="3018633"/>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CF278586-A997-4A85-998A-3CF8CCD0720C}"/>
                </a:ext>
              </a:extLst>
            </p:cNvPr>
            <p:cNvSpPr/>
            <p:nvPr/>
          </p:nvSpPr>
          <p:spPr>
            <a:xfrm>
              <a:off x="6247067" y="3011326"/>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2FF3E906-1AEC-4EBF-8AC9-30FC88913AAD}"/>
                </a:ext>
              </a:extLst>
            </p:cNvPr>
            <p:cNvSpPr/>
            <p:nvPr/>
          </p:nvSpPr>
          <p:spPr>
            <a:xfrm>
              <a:off x="6196214" y="2721389"/>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Oval 21">
            <a:extLst>
              <a:ext uri="{FF2B5EF4-FFF2-40B4-BE49-F238E27FC236}">
                <a16:creationId xmlns:a16="http://schemas.microsoft.com/office/drawing/2014/main" id="{5A64F83C-D0B8-4541-85A3-350F493A30BA}"/>
              </a:ext>
            </a:extLst>
          </p:cNvPr>
          <p:cNvSpPr/>
          <p:nvPr/>
        </p:nvSpPr>
        <p:spPr>
          <a:xfrm rot="811797">
            <a:off x="6997454" y="1545178"/>
            <a:ext cx="2276421" cy="923517"/>
          </a:xfrm>
          <a:prstGeom prst="ellipse">
            <a:avLst/>
          </a:prstGeom>
          <a:solidFill>
            <a:schemeClr val="bg1">
              <a:lumMod val="85000"/>
              <a:alpha val="0"/>
            </a:schemeClr>
          </a:solidFill>
          <a:ln w="127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FDC5B7DC-4918-47C0-8B00-19CDC4AF5823}"/>
              </a:ext>
            </a:extLst>
          </p:cNvPr>
          <p:cNvCxnSpPr>
            <a:cxnSpLocks/>
            <a:stCxn id="22" idx="2"/>
          </p:cNvCxnSpPr>
          <p:nvPr/>
        </p:nvCxnSpPr>
        <p:spPr>
          <a:xfrm>
            <a:off x="7029042" y="1740649"/>
            <a:ext cx="2105230" cy="632900"/>
          </a:xfrm>
          <a:prstGeom prst="line">
            <a:avLst/>
          </a:prstGeom>
          <a:ln w="1270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12F60DE-6D28-468B-9C7B-0BEA693A656D}"/>
              </a:ext>
            </a:extLst>
          </p:cNvPr>
          <p:cNvCxnSpPr>
            <a:cxnSpLocks/>
          </p:cNvCxnSpPr>
          <p:nvPr/>
        </p:nvCxnSpPr>
        <p:spPr>
          <a:xfrm flipV="1">
            <a:off x="8032732" y="1495173"/>
            <a:ext cx="0" cy="96012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3601A06-2329-4DA8-9AC9-9B18F614914D}"/>
              </a:ext>
            </a:extLst>
          </p:cNvPr>
          <p:cNvGrpSpPr/>
          <p:nvPr/>
        </p:nvGrpSpPr>
        <p:grpSpPr>
          <a:xfrm>
            <a:off x="4174626" y="3254161"/>
            <a:ext cx="636337" cy="712894"/>
            <a:chOff x="4174626" y="3254161"/>
            <a:chExt cx="636337" cy="712894"/>
          </a:xfrm>
        </p:grpSpPr>
        <p:cxnSp>
          <p:nvCxnSpPr>
            <p:cNvPr id="59" name="Straight Connector 58">
              <a:extLst>
                <a:ext uri="{FF2B5EF4-FFF2-40B4-BE49-F238E27FC236}">
                  <a16:creationId xmlns:a16="http://schemas.microsoft.com/office/drawing/2014/main" id="{55C114DC-4D0D-4C72-A2A1-D042711A9E9A}"/>
                </a:ext>
              </a:extLst>
            </p:cNvPr>
            <p:cNvCxnSpPr>
              <a:cxnSpLocks/>
            </p:cNvCxnSpPr>
            <p:nvPr/>
          </p:nvCxnSpPr>
          <p:spPr>
            <a:xfrm flipV="1">
              <a:off x="4719523" y="3283272"/>
              <a:ext cx="0" cy="431989"/>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09CB94E5-B3E6-4191-A2C4-54DD395DEFFD}"/>
                </a:ext>
              </a:extLst>
            </p:cNvPr>
            <p:cNvSpPr/>
            <p:nvPr/>
          </p:nvSpPr>
          <p:spPr>
            <a:xfrm>
              <a:off x="4386435" y="3254161"/>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25F70043-A24F-4ED4-9F7F-6A5D8533B6BE}"/>
                </a:ext>
              </a:extLst>
            </p:cNvPr>
            <p:cNvSpPr/>
            <p:nvPr/>
          </p:nvSpPr>
          <p:spPr>
            <a:xfrm>
              <a:off x="4174626" y="3376086"/>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57F11D57-39DC-4C0B-99BE-D4DE423D8CEA}"/>
                </a:ext>
              </a:extLst>
            </p:cNvPr>
            <p:cNvSpPr/>
            <p:nvPr/>
          </p:nvSpPr>
          <p:spPr>
            <a:xfrm>
              <a:off x="4610742" y="3324186"/>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D7233AD8-2AF7-4A6A-8A8B-6A82837CF20E}"/>
                </a:ext>
              </a:extLst>
            </p:cNvPr>
            <p:cNvSpPr/>
            <p:nvPr/>
          </p:nvSpPr>
          <p:spPr>
            <a:xfrm>
              <a:off x="4260406" y="3784175"/>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8644CB76-1357-4291-8550-81D0824AFAA3}"/>
                </a:ext>
              </a:extLst>
            </p:cNvPr>
            <p:cNvSpPr/>
            <p:nvPr/>
          </p:nvSpPr>
          <p:spPr>
            <a:xfrm>
              <a:off x="4628083" y="362861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D6EEF472-5A87-45EF-9E45-ADB3E3A483DB}"/>
                </a:ext>
              </a:extLst>
            </p:cNvPr>
            <p:cNvSpPr/>
            <p:nvPr/>
          </p:nvSpPr>
          <p:spPr>
            <a:xfrm>
              <a:off x="4418762" y="3605845"/>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74FAB160-2695-48DC-8C70-E6EFE809D8F4}"/>
              </a:ext>
            </a:extLst>
          </p:cNvPr>
          <p:cNvGrpSpPr/>
          <p:nvPr/>
        </p:nvGrpSpPr>
        <p:grpSpPr>
          <a:xfrm>
            <a:off x="3423853" y="3552185"/>
            <a:ext cx="604732" cy="644826"/>
            <a:chOff x="3423853" y="3552185"/>
            <a:chExt cx="604732" cy="644826"/>
          </a:xfrm>
        </p:grpSpPr>
        <p:sp>
          <p:nvSpPr>
            <p:cNvPr id="119" name="Oval 118">
              <a:extLst>
                <a:ext uri="{FF2B5EF4-FFF2-40B4-BE49-F238E27FC236}">
                  <a16:creationId xmlns:a16="http://schemas.microsoft.com/office/drawing/2014/main" id="{AD7243B3-33A0-4700-B001-69762138DC63}"/>
                </a:ext>
              </a:extLst>
            </p:cNvPr>
            <p:cNvSpPr/>
            <p:nvPr/>
          </p:nvSpPr>
          <p:spPr>
            <a:xfrm>
              <a:off x="3618461" y="3771632"/>
              <a:ext cx="182880" cy="18288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E3F5C3CD-3689-4790-A6C9-D79291FF1602}"/>
                </a:ext>
              </a:extLst>
            </p:cNvPr>
            <p:cNvSpPr/>
            <p:nvPr/>
          </p:nvSpPr>
          <p:spPr>
            <a:xfrm>
              <a:off x="3423853" y="3780837"/>
              <a:ext cx="182880" cy="18288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EB0E39B8-93E8-4359-B74E-48FA3172A76A}"/>
                </a:ext>
              </a:extLst>
            </p:cNvPr>
            <p:cNvSpPr/>
            <p:nvPr/>
          </p:nvSpPr>
          <p:spPr>
            <a:xfrm>
              <a:off x="3744902" y="3552185"/>
              <a:ext cx="182880" cy="18288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EBCF7217-2796-40E9-A0B8-1FC761DFB106}"/>
                </a:ext>
              </a:extLst>
            </p:cNvPr>
            <p:cNvSpPr/>
            <p:nvPr/>
          </p:nvSpPr>
          <p:spPr>
            <a:xfrm>
              <a:off x="3438699" y="4000284"/>
              <a:ext cx="182880" cy="18288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F1ED99D1-E31E-4F32-BE1C-21FF316272B9}"/>
                </a:ext>
              </a:extLst>
            </p:cNvPr>
            <p:cNvSpPr/>
            <p:nvPr/>
          </p:nvSpPr>
          <p:spPr>
            <a:xfrm>
              <a:off x="3746934" y="401413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71BDE23D-E8F2-4C12-BB16-5DB8A458FADA}"/>
                </a:ext>
              </a:extLst>
            </p:cNvPr>
            <p:cNvSpPr/>
            <p:nvPr/>
          </p:nvSpPr>
          <p:spPr>
            <a:xfrm>
              <a:off x="3845705" y="3863255"/>
              <a:ext cx="182880" cy="1828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Oval 34">
            <a:extLst>
              <a:ext uri="{FF2B5EF4-FFF2-40B4-BE49-F238E27FC236}">
                <a16:creationId xmlns:a16="http://schemas.microsoft.com/office/drawing/2014/main" id="{1027C26F-DA29-4694-89DD-47A8F9350CFC}"/>
              </a:ext>
            </a:extLst>
          </p:cNvPr>
          <p:cNvSpPr/>
          <p:nvPr/>
        </p:nvSpPr>
        <p:spPr>
          <a:xfrm rot="821336">
            <a:off x="4297174" y="3285217"/>
            <a:ext cx="931028" cy="443861"/>
          </a:xfrm>
          <a:prstGeom prst="ellipse">
            <a:avLst/>
          </a:prstGeom>
          <a:solidFill>
            <a:schemeClr val="bg1">
              <a:lumMod val="85000"/>
              <a:alpha val="72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E42D123E-D31E-4245-93BF-FD167E6DABE2}"/>
              </a:ext>
            </a:extLst>
          </p:cNvPr>
          <p:cNvCxnSpPr>
            <a:cxnSpLocks/>
          </p:cNvCxnSpPr>
          <p:nvPr/>
        </p:nvCxnSpPr>
        <p:spPr>
          <a:xfrm>
            <a:off x="4362515" y="3302224"/>
            <a:ext cx="741608" cy="43198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E5217F3-9A87-452F-8E1F-878F7DF055AC}"/>
              </a:ext>
            </a:extLst>
          </p:cNvPr>
          <p:cNvCxnSpPr>
            <a:cxnSpLocks/>
          </p:cNvCxnSpPr>
          <p:nvPr/>
        </p:nvCxnSpPr>
        <p:spPr>
          <a:xfrm flipV="1">
            <a:off x="4799110" y="1667135"/>
            <a:ext cx="4265625" cy="745595"/>
          </a:xfrm>
          <a:prstGeom prst="line">
            <a:avLst/>
          </a:prstGeom>
          <a:ln w="3175">
            <a:solidFill>
              <a:schemeClr val="tx1"/>
            </a:solidFill>
          </a:ln>
          <a:scene3d>
            <a:camera prst="orthographicFront">
              <a:rot lat="240000" lon="180000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FEF4699-1051-4A71-B6D0-65DEA1CA8886}"/>
              </a:ext>
            </a:extLst>
          </p:cNvPr>
          <p:cNvGrpSpPr/>
          <p:nvPr/>
        </p:nvGrpSpPr>
        <p:grpSpPr>
          <a:xfrm>
            <a:off x="73390" y="2209533"/>
            <a:ext cx="4209653" cy="1701011"/>
            <a:chOff x="73390" y="2209533"/>
            <a:chExt cx="4209653" cy="1701011"/>
          </a:xfrm>
        </p:grpSpPr>
        <p:grpSp>
          <p:nvGrpSpPr>
            <p:cNvPr id="349" name="Met Data Grid">
              <a:extLst>
                <a:ext uri="{FF2B5EF4-FFF2-40B4-BE49-F238E27FC236}">
                  <a16:creationId xmlns:a16="http://schemas.microsoft.com/office/drawing/2014/main" id="{B62FECF2-2162-4ED6-85BD-8694C2285737}"/>
                </a:ext>
              </a:extLst>
            </p:cNvPr>
            <p:cNvGrpSpPr>
              <a:grpSpLocks noChangeAspect="1"/>
            </p:cNvGrpSpPr>
            <p:nvPr/>
          </p:nvGrpSpPr>
          <p:grpSpPr>
            <a:xfrm>
              <a:off x="2096190" y="2209533"/>
              <a:ext cx="2186853" cy="1368489"/>
              <a:chOff x="846348" y="-876012"/>
              <a:chExt cx="8879840" cy="6786880"/>
            </a:xfrm>
            <a:scene3d>
              <a:camera prst="orthographicFront">
                <a:rot lat="240000" lon="1800000" rev="0"/>
              </a:camera>
              <a:lightRig rig="threePt" dir="t"/>
            </a:scene3d>
          </p:grpSpPr>
          <p:sp>
            <p:nvSpPr>
              <p:cNvPr id="350" name="Rectangle 349">
                <a:extLst>
                  <a:ext uri="{FF2B5EF4-FFF2-40B4-BE49-F238E27FC236}">
                    <a16:creationId xmlns:a16="http://schemas.microsoft.com/office/drawing/2014/main" id="{0C28338E-7E0A-43E3-9662-8E67866814A3}"/>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 name="Rectangle 350">
                <a:extLst>
                  <a:ext uri="{FF2B5EF4-FFF2-40B4-BE49-F238E27FC236}">
                    <a16:creationId xmlns:a16="http://schemas.microsoft.com/office/drawing/2014/main" id="{56B35B18-4D55-4F53-A010-36767357C9A0}"/>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 name="Rectangle 351">
                <a:extLst>
                  <a:ext uri="{FF2B5EF4-FFF2-40B4-BE49-F238E27FC236}">
                    <a16:creationId xmlns:a16="http://schemas.microsoft.com/office/drawing/2014/main" id="{30FD623D-FAAA-47C6-802E-C37166C044ED}"/>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 name="Rectangle 352">
                <a:extLst>
                  <a:ext uri="{FF2B5EF4-FFF2-40B4-BE49-F238E27FC236}">
                    <a16:creationId xmlns:a16="http://schemas.microsoft.com/office/drawing/2014/main" id="{3DC23D9F-5193-4970-9366-3BEAE14E1611}"/>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Rectangle 353">
                <a:extLst>
                  <a:ext uri="{FF2B5EF4-FFF2-40B4-BE49-F238E27FC236}">
                    <a16:creationId xmlns:a16="http://schemas.microsoft.com/office/drawing/2014/main" id="{AD25AE1C-C8BD-407D-97A6-C5E3BFD8C131}"/>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Rectangle 354">
                <a:extLst>
                  <a:ext uri="{FF2B5EF4-FFF2-40B4-BE49-F238E27FC236}">
                    <a16:creationId xmlns:a16="http://schemas.microsoft.com/office/drawing/2014/main" id="{71A57A26-DA47-4951-8300-54218CADF818}"/>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6" name="Straight Connector 355">
                <a:extLst>
                  <a:ext uri="{FF2B5EF4-FFF2-40B4-BE49-F238E27FC236}">
                    <a16:creationId xmlns:a16="http://schemas.microsoft.com/office/drawing/2014/main" id="{1B3EE1F6-7F1C-46BD-8726-F45E216952EA}"/>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36725FF-6E21-4FFA-8377-E23FE9AA4DB4}"/>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Rectangle 357">
                <a:extLst>
                  <a:ext uri="{FF2B5EF4-FFF2-40B4-BE49-F238E27FC236}">
                    <a16:creationId xmlns:a16="http://schemas.microsoft.com/office/drawing/2014/main" id="{A35F36FE-0D42-48C4-BE4D-8C6E136E2E3D}"/>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Rectangle 358">
                <a:extLst>
                  <a:ext uri="{FF2B5EF4-FFF2-40B4-BE49-F238E27FC236}">
                    <a16:creationId xmlns:a16="http://schemas.microsoft.com/office/drawing/2014/main" id="{2AAD86AC-BB8C-4DBF-A7A3-FB331177E7F6}"/>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 name="Rectangle 359">
                <a:extLst>
                  <a:ext uri="{FF2B5EF4-FFF2-40B4-BE49-F238E27FC236}">
                    <a16:creationId xmlns:a16="http://schemas.microsoft.com/office/drawing/2014/main" id="{F86AFD0E-3560-44E4-B1A5-1E564A6460C0}"/>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Rectangle 360">
                <a:extLst>
                  <a:ext uri="{FF2B5EF4-FFF2-40B4-BE49-F238E27FC236}">
                    <a16:creationId xmlns:a16="http://schemas.microsoft.com/office/drawing/2014/main" id="{6B609283-2FF2-401A-93A5-F460CF40E968}"/>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Rectangle 361">
                <a:extLst>
                  <a:ext uri="{FF2B5EF4-FFF2-40B4-BE49-F238E27FC236}">
                    <a16:creationId xmlns:a16="http://schemas.microsoft.com/office/drawing/2014/main" id="{A46A2415-7755-416C-8310-C24638279A9B}"/>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ectangle 362">
                <a:extLst>
                  <a:ext uri="{FF2B5EF4-FFF2-40B4-BE49-F238E27FC236}">
                    <a16:creationId xmlns:a16="http://schemas.microsoft.com/office/drawing/2014/main" id="{D6F9047C-919D-4CC8-B51E-E2E475D74E43}"/>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4" name="Straight Connector 363">
                <a:extLst>
                  <a:ext uri="{FF2B5EF4-FFF2-40B4-BE49-F238E27FC236}">
                    <a16:creationId xmlns:a16="http://schemas.microsoft.com/office/drawing/2014/main" id="{B812B2A3-6C6C-4DB7-A2FE-E71612540D2D}"/>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E140E80F-0025-40AA-AABD-9CF2E73F6102}"/>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5C32B3E2-D151-4002-BB2E-B0E48978707F}"/>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41B42A52-54C8-4907-A00E-65C459BBDAE1}"/>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B0CE3E23-78AE-4A8E-B6AF-0C3E639FE340}"/>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B7224235-069F-44C6-8B01-6A35145E79E9}"/>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00D4888E-1F52-407C-A0E7-497BE6436DD0}"/>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3F89E792-CF4D-416D-8713-551B572F4901}"/>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4D682EA1-BFCD-42BC-8951-380E1169A14A}"/>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4EAE5E62-F0AF-4AE3-B98F-AD6556725C53}"/>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139F728-C9BA-4F17-9255-6246188C29D0}"/>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7E9B265E-11B0-4271-8123-FD7FDBA05762}"/>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6" name="Freeform: Shape 375">
                <a:extLst>
                  <a:ext uri="{FF2B5EF4-FFF2-40B4-BE49-F238E27FC236}">
                    <a16:creationId xmlns:a16="http://schemas.microsoft.com/office/drawing/2014/main" id="{74408B20-65A5-4A3A-810D-5300C0D3C2D0}"/>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8C5B8AE9-4068-4A96-B787-10C691360D99}"/>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FF51D9EC-7E92-4249-8D19-61003CFDFD5B}"/>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 name="Rectangle 378">
                <a:extLst>
                  <a:ext uri="{FF2B5EF4-FFF2-40B4-BE49-F238E27FC236}">
                    <a16:creationId xmlns:a16="http://schemas.microsoft.com/office/drawing/2014/main" id="{01B5C376-6B5B-4AE4-9EE0-D9B29C3FC703}"/>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 name="Rectangle 379">
                <a:extLst>
                  <a:ext uri="{FF2B5EF4-FFF2-40B4-BE49-F238E27FC236}">
                    <a16:creationId xmlns:a16="http://schemas.microsoft.com/office/drawing/2014/main" id="{EDC7411E-7B4C-4425-B0B3-720ED730E56F}"/>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 name="Rectangle 380">
                <a:extLst>
                  <a:ext uri="{FF2B5EF4-FFF2-40B4-BE49-F238E27FC236}">
                    <a16:creationId xmlns:a16="http://schemas.microsoft.com/office/drawing/2014/main" id="{D2E68951-37D5-4B91-9AA9-0309580DC251}"/>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 name="Rectangle 381">
                <a:extLst>
                  <a:ext uri="{FF2B5EF4-FFF2-40B4-BE49-F238E27FC236}">
                    <a16:creationId xmlns:a16="http://schemas.microsoft.com/office/drawing/2014/main" id="{97A471E3-FF2B-4091-9C99-E0B23E1EF7BF}"/>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3" name="Rectangle 382">
                <a:extLst>
                  <a:ext uri="{FF2B5EF4-FFF2-40B4-BE49-F238E27FC236}">
                    <a16:creationId xmlns:a16="http://schemas.microsoft.com/office/drawing/2014/main" id="{28AEF19A-E712-4441-974D-5FD7988DC594}"/>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 name="Rectangle 383">
                <a:extLst>
                  <a:ext uri="{FF2B5EF4-FFF2-40B4-BE49-F238E27FC236}">
                    <a16:creationId xmlns:a16="http://schemas.microsoft.com/office/drawing/2014/main" id="{DF5366F7-30D9-4373-9F47-F1094DC49F31}"/>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 name="Rectangle 384">
                <a:extLst>
                  <a:ext uri="{FF2B5EF4-FFF2-40B4-BE49-F238E27FC236}">
                    <a16:creationId xmlns:a16="http://schemas.microsoft.com/office/drawing/2014/main" id="{4CA016DB-9471-49E9-9909-C0FBFFF16067}"/>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 name="Rectangle 385">
                <a:extLst>
                  <a:ext uri="{FF2B5EF4-FFF2-40B4-BE49-F238E27FC236}">
                    <a16:creationId xmlns:a16="http://schemas.microsoft.com/office/drawing/2014/main" id="{2A14E57D-CBA7-4BF1-B7A2-975C96006442}"/>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7" name="Rectangle 386">
                <a:extLst>
                  <a:ext uri="{FF2B5EF4-FFF2-40B4-BE49-F238E27FC236}">
                    <a16:creationId xmlns:a16="http://schemas.microsoft.com/office/drawing/2014/main" id="{80299E90-3D9E-458E-BE35-17D76DC424D7}"/>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Rectangle 387">
                <a:extLst>
                  <a:ext uri="{FF2B5EF4-FFF2-40B4-BE49-F238E27FC236}">
                    <a16:creationId xmlns:a16="http://schemas.microsoft.com/office/drawing/2014/main" id="{794DB086-0DA2-4E13-A45F-22421301C666}"/>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Rectangle 388">
                <a:extLst>
                  <a:ext uri="{FF2B5EF4-FFF2-40B4-BE49-F238E27FC236}">
                    <a16:creationId xmlns:a16="http://schemas.microsoft.com/office/drawing/2014/main" id="{2FD43E92-005E-41EB-82F6-78B6CC71B572}"/>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 name="Rectangle 389">
                <a:extLst>
                  <a:ext uri="{FF2B5EF4-FFF2-40B4-BE49-F238E27FC236}">
                    <a16:creationId xmlns:a16="http://schemas.microsoft.com/office/drawing/2014/main" id="{B265EF66-1FBA-4A50-8188-0B98F652A21A}"/>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 name="Rectangle 390">
                <a:extLst>
                  <a:ext uri="{FF2B5EF4-FFF2-40B4-BE49-F238E27FC236}">
                    <a16:creationId xmlns:a16="http://schemas.microsoft.com/office/drawing/2014/main" id="{9CEC04FD-2FD6-46E5-8F82-CCB2E18C1564}"/>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2" name="Rectangle 391">
                <a:extLst>
                  <a:ext uri="{FF2B5EF4-FFF2-40B4-BE49-F238E27FC236}">
                    <a16:creationId xmlns:a16="http://schemas.microsoft.com/office/drawing/2014/main" id="{6AE981EF-BE5C-4A63-A92D-493FD6C5B04B}"/>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 name="Rectangle 392">
                <a:extLst>
                  <a:ext uri="{FF2B5EF4-FFF2-40B4-BE49-F238E27FC236}">
                    <a16:creationId xmlns:a16="http://schemas.microsoft.com/office/drawing/2014/main" id="{6CE465CF-B8B2-4C04-B9F8-3ADAF21C669F}"/>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 name="Rectangle 393">
                <a:extLst>
                  <a:ext uri="{FF2B5EF4-FFF2-40B4-BE49-F238E27FC236}">
                    <a16:creationId xmlns:a16="http://schemas.microsoft.com/office/drawing/2014/main" id="{8885EEAA-C880-4F5A-89D6-FF64F5909E77}"/>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5" name="Rectangle 394">
                <a:extLst>
                  <a:ext uri="{FF2B5EF4-FFF2-40B4-BE49-F238E27FC236}">
                    <a16:creationId xmlns:a16="http://schemas.microsoft.com/office/drawing/2014/main" id="{9C246DD2-7F49-4EE4-AE6F-DC05C5C606FD}"/>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Rectangle 395">
                <a:extLst>
                  <a:ext uri="{FF2B5EF4-FFF2-40B4-BE49-F238E27FC236}">
                    <a16:creationId xmlns:a16="http://schemas.microsoft.com/office/drawing/2014/main" id="{B6E48861-DF4C-4904-86C6-A69590770832}"/>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 name="Rectangle 396">
                <a:extLst>
                  <a:ext uri="{FF2B5EF4-FFF2-40B4-BE49-F238E27FC236}">
                    <a16:creationId xmlns:a16="http://schemas.microsoft.com/office/drawing/2014/main" id="{2C55843E-2C22-4ABC-A41E-7C84342771F1}"/>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 name="Rectangle 397">
                <a:extLst>
                  <a:ext uri="{FF2B5EF4-FFF2-40B4-BE49-F238E27FC236}">
                    <a16:creationId xmlns:a16="http://schemas.microsoft.com/office/drawing/2014/main" id="{62AA2149-25D2-42FB-9531-5DD04D1D9530}"/>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9" name="Straight Connector 398">
                <a:extLst>
                  <a:ext uri="{FF2B5EF4-FFF2-40B4-BE49-F238E27FC236}">
                    <a16:creationId xmlns:a16="http://schemas.microsoft.com/office/drawing/2014/main" id="{A547860E-2DAB-42A6-9A59-5EE8538526BF}"/>
                  </a:ext>
                </a:extLst>
              </p:cNvPr>
              <p:cNvCxnSpPr>
                <a:cxnSpLocks/>
                <a:stCxn id="384" idx="3"/>
                <a:endCxn id="379"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00" name="Rectangle 399">
                <a:extLst>
                  <a:ext uri="{FF2B5EF4-FFF2-40B4-BE49-F238E27FC236}">
                    <a16:creationId xmlns:a16="http://schemas.microsoft.com/office/drawing/2014/main" id="{249A000E-5ACC-4E8D-AD27-8424C101E7FF}"/>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Rectangle 400">
                <a:extLst>
                  <a:ext uri="{FF2B5EF4-FFF2-40B4-BE49-F238E27FC236}">
                    <a16:creationId xmlns:a16="http://schemas.microsoft.com/office/drawing/2014/main" id="{26A12DCC-082C-4AF4-8801-30BC98F92EEC}"/>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Rectangle 401">
                <a:extLst>
                  <a:ext uri="{FF2B5EF4-FFF2-40B4-BE49-F238E27FC236}">
                    <a16:creationId xmlns:a16="http://schemas.microsoft.com/office/drawing/2014/main" id="{C9880AFC-A4F4-48B7-B0EE-BF4D64A3EF0D}"/>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 name="Rectangle 402">
                <a:extLst>
                  <a:ext uri="{FF2B5EF4-FFF2-40B4-BE49-F238E27FC236}">
                    <a16:creationId xmlns:a16="http://schemas.microsoft.com/office/drawing/2014/main" id="{92DC443E-CEFB-4416-A283-3FC5AA5B7C3A}"/>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4" name="Straight Connector 403">
                <a:extLst>
                  <a:ext uri="{FF2B5EF4-FFF2-40B4-BE49-F238E27FC236}">
                    <a16:creationId xmlns:a16="http://schemas.microsoft.com/office/drawing/2014/main" id="{D7389504-269D-4D6C-8DBF-8BD89C5437AB}"/>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2CC6F889-88F5-4B5C-BD1E-08A7F360E643}"/>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35C14EC8-0A2E-4DEF-ABF0-3A8AE59656C1}"/>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ECC9A05A-0715-4C7F-846E-6397EDCCEFF4}"/>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7D69380-E9FA-4E02-9995-2034563E8B8E}"/>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474BCCAE-AFCB-4CD7-965B-549FAF94F49B}"/>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B5426E2A-03ED-4470-8811-28B0BC3F544B}"/>
                  </a:ext>
                </a:extLst>
              </p:cNvPr>
              <p:cNvCxnSpPr>
                <a:cxnSpLocks/>
                <a:endCxn id="390"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75AAB3A8-ADA4-4907-BF61-9F28908B71A2}"/>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DDF2AA44-A90F-4520-97AE-2A95078237DC}"/>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0725745B-0F74-4635-9619-2FE96CB24303}"/>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422037C-0C7F-4F62-80F0-B7369B4F644F}"/>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F170459A-3E63-4176-A22E-58E648C92A0C}"/>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359A8E5B-0866-45FA-958C-2E26902448E3}"/>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EA3ED807-6560-48C6-983B-E247912A5463}"/>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3CA01B76-524A-4820-95E2-C8FD04AB96A9}"/>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8B907BEA-D4A2-45D3-ADFE-CB9CDDD4F7D0}"/>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 name="Met Data Grid">
              <a:extLst>
                <a:ext uri="{FF2B5EF4-FFF2-40B4-BE49-F238E27FC236}">
                  <a16:creationId xmlns:a16="http://schemas.microsoft.com/office/drawing/2014/main" id="{9CAD35DC-7C1D-4D57-8B57-664882D231F7}"/>
                </a:ext>
              </a:extLst>
            </p:cNvPr>
            <p:cNvGrpSpPr>
              <a:grpSpLocks noChangeAspect="1"/>
            </p:cNvGrpSpPr>
            <p:nvPr/>
          </p:nvGrpSpPr>
          <p:grpSpPr>
            <a:xfrm>
              <a:off x="1112498" y="2375798"/>
              <a:ext cx="2186853" cy="1368489"/>
              <a:chOff x="846348" y="-876012"/>
              <a:chExt cx="8879840" cy="6786880"/>
            </a:xfrm>
            <a:scene3d>
              <a:camera prst="orthographicFront">
                <a:rot lat="240000" lon="1800000" rev="0"/>
              </a:camera>
              <a:lightRig rig="threePt" dir="t"/>
            </a:scene3d>
          </p:grpSpPr>
          <p:sp>
            <p:nvSpPr>
              <p:cNvPr id="279" name="Rectangle 278">
                <a:extLst>
                  <a:ext uri="{FF2B5EF4-FFF2-40B4-BE49-F238E27FC236}">
                    <a16:creationId xmlns:a16="http://schemas.microsoft.com/office/drawing/2014/main" id="{43AD8895-F992-49CD-8084-E5A4ECCEF016}"/>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0" name="Rectangle 279">
                <a:extLst>
                  <a:ext uri="{FF2B5EF4-FFF2-40B4-BE49-F238E27FC236}">
                    <a16:creationId xmlns:a16="http://schemas.microsoft.com/office/drawing/2014/main" id="{6EFF1862-5AE6-4A38-9AA4-8334F269DCAD}"/>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Rectangle 280">
                <a:extLst>
                  <a:ext uri="{FF2B5EF4-FFF2-40B4-BE49-F238E27FC236}">
                    <a16:creationId xmlns:a16="http://schemas.microsoft.com/office/drawing/2014/main" id="{F28E0C2C-A091-4B2D-834F-715D8B0469FD}"/>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Rectangle 281">
                <a:extLst>
                  <a:ext uri="{FF2B5EF4-FFF2-40B4-BE49-F238E27FC236}">
                    <a16:creationId xmlns:a16="http://schemas.microsoft.com/office/drawing/2014/main" id="{B55B2787-3D45-4306-93F9-9B493FC3B93B}"/>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Rectangle 282">
                <a:extLst>
                  <a:ext uri="{FF2B5EF4-FFF2-40B4-BE49-F238E27FC236}">
                    <a16:creationId xmlns:a16="http://schemas.microsoft.com/office/drawing/2014/main" id="{B1EDB0B2-1455-4A47-81BE-ABFF7BFEC90E}"/>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4" name="Rectangle 283">
                <a:extLst>
                  <a:ext uri="{FF2B5EF4-FFF2-40B4-BE49-F238E27FC236}">
                    <a16:creationId xmlns:a16="http://schemas.microsoft.com/office/drawing/2014/main" id="{E4E2724D-6BCD-4DED-9DA2-B9CC2EC2C611}"/>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5" name="Straight Connector 284">
                <a:extLst>
                  <a:ext uri="{FF2B5EF4-FFF2-40B4-BE49-F238E27FC236}">
                    <a16:creationId xmlns:a16="http://schemas.microsoft.com/office/drawing/2014/main" id="{2354E09C-5545-4A31-961C-E3BB34AE31A7}"/>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83143ECC-A785-4BF3-847F-A38649EEE11E}"/>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Rectangle 286">
                <a:extLst>
                  <a:ext uri="{FF2B5EF4-FFF2-40B4-BE49-F238E27FC236}">
                    <a16:creationId xmlns:a16="http://schemas.microsoft.com/office/drawing/2014/main" id="{FA2BF380-425C-4D83-A89D-7534BDEBD932}"/>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Rectangle 287">
                <a:extLst>
                  <a:ext uri="{FF2B5EF4-FFF2-40B4-BE49-F238E27FC236}">
                    <a16:creationId xmlns:a16="http://schemas.microsoft.com/office/drawing/2014/main" id="{ED95CFC7-4840-4400-A406-B26ED28A4C51}"/>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Rectangle 288">
                <a:extLst>
                  <a:ext uri="{FF2B5EF4-FFF2-40B4-BE49-F238E27FC236}">
                    <a16:creationId xmlns:a16="http://schemas.microsoft.com/office/drawing/2014/main" id="{5125B909-8512-43C0-88C4-30EF3C2E4BEF}"/>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Rectangle 289">
                <a:extLst>
                  <a:ext uri="{FF2B5EF4-FFF2-40B4-BE49-F238E27FC236}">
                    <a16:creationId xmlns:a16="http://schemas.microsoft.com/office/drawing/2014/main" id="{0FD044AA-CF12-452A-89C1-44D6745E894B}"/>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Rectangle 290">
                <a:extLst>
                  <a:ext uri="{FF2B5EF4-FFF2-40B4-BE49-F238E27FC236}">
                    <a16:creationId xmlns:a16="http://schemas.microsoft.com/office/drawing/2014/main" id="{88DEE829-4EAD-40B1-803A-34381972602B}"/>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Rectangle 291">
                <a:extLst>
                  <a:ext uri="{FF2B5EF4-FFF2-40B4-BE49-F238E27FC236}">
                    <a16:creationId xmlns:a16="http://schemas.microsoft.com/office/drawing/2014/main" id="{9B0977C3-1C46-4C63-A32F-CFBAA328C952}"/>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3" name="Straight Connector 292">
                <a:extLst>
                  <a:ext uri="{FF2B5EF4-FFF2-40B4-BE49-F238E27FC236}">
                    <a16:creationId xmlns:a16="http://schemas.microsoft.com/office/drawing/2014/main" id="{14F0D920-838C-4B2E-98E6-477B23F958A0}"/>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8CE159E5-DDD5-4B25-A1AE-45041913E683}"/>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55200B5-2E8E-48F9-994B-138C0A5294B3}"/>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583A8AA-69EA-4333-8D75-EB5B304D09E4}"/>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D215DC8-5E68-4EC3-A320-5296ED50DFB0}"/>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82A29DDA-EA76-43A3-A72A-CE9FF0B71059}"/>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D9671E9-425A-4656-BF5E-E8A31A48947C}"/>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DDEF04-0BAD-4367-9DFF-B70BE3A9BCD4}"/>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45EA5B80-BFAF-4EA9-9480-5C0D8759F48A}"/>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D5E19883-4FBA-4727-8F6B-C72A29F6F2EC}"/>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BE769828-ED63-49BA-9458-43254ADFC9B7}"/>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B6C6C4E7-AB47-48A4-A9A3-FB54C463C5BB}"/>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5" name="Freeform: Shape 304">
                <a:extLst>
                  <a:ext uri="{FF2B5EF4-FFF2-40B4-BE49-F238E27FC236}">
                    <a16:creationId xmlns:a16="http://schemas.microsoft.com/office/drawing/2014/main" id="{AECF4ACE-F889-46F3-90A0-79EF07FAEE6A}"/>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FEFA2494-2AE5-46DD-9076-AA5EC5ABAF19}"/>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2C047E77-C848-4891-918D-C30DE01F0D05}"/>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Rectangle 307">
                <a:extLst>
                  <a:ext uri="{FF2B5EF4-FFF2-40B4-BE49-F238E27FC236}">
                    <a16:creationId xmlns:a16="http://schemas.microsoft.com/office/drawing/2014/main" id="{6DE48340-4C0F-44BB-9DF0-D2704C77DEEE}"/>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B94C0BEF-A0C4-4104-BF26-E3CA9BEBE2C8}"/>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Rectangle 309">
                <a:extLst>
                  <a:ext uri="{FF2B5EF4-FFF2-40B4-BE49-F238E27FC236}">
                    <a16:creationId xmlns:a16="http://schemas.microsoft.com/office/drawing/2014/main" id="{4A713C50-493A-4D05-8540-98EA46E8E3D2}"/>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Rectangle 310">
                <a:extLst>
                  <a:ext uri="{FF2B5EF4-FFF2-40B4-BE49-F238E27FC236}">
                    <a16:creationId xmlns:a16="http://schemas.microsoft.com/office/drawing/2014/main" id="{A7394FA7-A5F5-4476-A8AB-1E8D8212645E}"/>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Rectangle 311">
                <a:extLst>
                  <a:ext uri="{FF2B5EF4-FFF2-40B4-BE49-F238E27FC236}">
                    <a16:creationId xmlns:a16="http://schemas.microsoft.com/office/drawing/2014/main" id="{6E45FF83-AA15-4CC3-A62A-7B92E0D68F4C}"/>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Rectangle 312">
                <a:extLst>
                  <a:ext uri="{FF2B5EF4-FFF2-40B4-BE49-F238E27FC236}">
                    <a16:creationId xmlns:a16="http://schemas.microsoft.com/office/drawing/2014/main" id="{C93A2A01-2DAF-4DD8-9DE2-F573865D93EC}"/>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4" name="Rectangle 313">
                <a:extLst>
                  <a:ext uri="{FF2B5EF4-FFF2-40B4-BE49-F238E27FC236}">
                    <a16:creationId xmlns:a16="http://schemas.microsoft.com/office/drawing/2014/main" id="{1E941021-7770-4E8C-BBEA-8A7D635678E9}"/>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5" name="Rectangle 314">
                <a:extLst>
                  <a:ext uri="{FF2B5EF4-FFF2-40B4-BE49-F238E27FC236}">
                    <a16:creationId xmlns:a16="http://schemas.microsoft.com/office/drawing/2014/main" id="{52821D4A-8BA1-402F-98A1-11C6A7683F7F}"/>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6" name="Rectangle 315">
                <a:extLst>
                  <a:ext uri="{FF2B5EF4-FFF2-40B4-BE49-F238E27FC236}">
                    <a16:creationId xmlns:a16="http://schemas.microsoft.com/office/drawing/2014/main" id="{504AA984-3F99-4BBE-8E91-D2BFC48AEDDA}"/>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 name="Rectangle 316">
                <a:extLst>
                  <a:ext uri="{FF2B5EF4-FFF2-40B4-BE49-F238E27FC236}">
                    <a16:creationId xmlns:a16="http://schemas.microsoft.com/office/drawing/2014/main" id="{6611E959-F0AB-4922-8AF2-7A69BF4952C2}"/>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 name="Rectangle 317">
                <a:extLst>
                  <a:ext uri="{FF2B5EF4-FFF2-40B4-BE49-F238E27FC236}">
                    <a16:creationId xmlns:a16="http://schemas.microsoft.com/office/drawing/2014/main" id="{919B707B-4828-494B-A067-88C2EDE802CE}"/>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9" name="Rectangle 318">
                <a:extLst>
                  <a:ext uri="{FF2B5EF4-FFF2-40B4-BE49-F238E27FC236}">
                    <a16:creationId xmlns:a16="http://schemas.microsoft.com/office/drawing/2014/main" id="{B5F40550-30C0-4BAA-AD46-9F871B161C14}"/>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 name="Rectangle 319">
                <a:extLst>
                  <a:ext uri="{FF2B5EF4-FFF2-40B4-BE49-F238E27FC236}">
                    <a16:creationId xmlns:a16="http://schemas.microsoft.com/office/drawing/2014/main" id="{DC03DF1C-7C28-4795-9963-54B8F7D26E32}"/>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 name="Rectangle 320">
                <a:extLst>
                  <a:ext uri="{FF2B5EF4-FFF2-40B4-BE49-F238E27FC236}">
                    <a16:creationId xmlns:a16="http://schemas.microsoft.com/office/drawing/2014/main" id="{0E4CD4C9-F88A-4195-B367-F64CEEFB2D91}"/>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 name="Rectangle 321">
                <a:extLst>
                  <a:ext uri="{FF2B5EF4-FFF2-40B4-BE49-F238E27FC236}">
                    <a16:creationId xmlns:a16="http://schemas.microsoft.com/office/drawing/2014/main" id="{46CC66B2-56F0-4EFB-8735-DE740358A079}"/>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3" name="Rectangle 322">
                <a:extLst>
                  <a:ext uri="{FF2B5EF4-FFF2-40B4-BE49-F238E27FC236}">
                    <a16:creationId xmlns:a16="http://schemas.microsoft.com/office/drawing/2014/main" id="{7ED24543-9461-41B3-9B03-7CEEA9CC874E}"/>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 name="Rectangle 323">
                <a:extLst>
                  <a:ext uri="{FF2B5EF4-FFF2-40B4-BE49-F238E27FC236}">
                    <a16:creationId xmlns:a16="http://schemas.microsoft.com/office/drawing/2014/main" id="{D6E65070-BD05-46D9-BEAB-54CD3B427617}"/>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 name="Rectangle 324">
                <a:extLst>
                  <a:ext uri="{FF2B5EF4-FFF2-40B4-BE49-F238E27FC236}">
                    <a16:creationId xmlns:a16="http://schemas.microsoft.com/office/drawing/2014/main" id="{6E8C1EB8-2725-4095-9833-5B7CDD7D47B2}"/>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 name="Rectangle 325">
                <a:extLst>
                  <a:ext uri="{FF2B5EF4-FFF2-40B4-BE49-F238E27FC236}">
                    <a16:creationId xmlns:a16="http://schemas.microsoft.com/office/drawing/2014/main" id="{FAEC7807-211F-4DEF-AD28-620D5EE32B06}"/>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 name="Rectangle 326">
                <a:extLst>
                  <a:ext uri="{FF2B5EF4-FFF2-40B4-BE49-F238E27FC236}">
                    <a16:creationId xmlns:a16="http://schemas.microsoft.com/office/drawing/2014/main" id="{45E2EC4C-9912-4701-AB6F-334258D0DAC4}"/>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8" name="Straight Connector 327">
                <a:extLst>
                  <a:ext uri="{FF2B5EF4-FFF2-40B4-BE49-F238E27FC236}">
                    <a16:creationId xmlns:a16="http://schemas.microsoft.com/office/drawing/2014/main" id="{4CB26228-B3CB-43B3-96D8-09AC04D72696}"/>
                  </a:ext>
                </a:extLst>
              </p:cNvPr>
              <p:cNvCxnSpPr>
                <a:cxnSpLocks/>
                <a:stCxn id="313" idx="3"/>
                <a:endCxn id="308"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Rectangle 328">
                <a:extLst>
                  <a:ext uri="{FF2B5EF4-FFF2-40B4-BE49-F238E27FC236}">
                    <a16:creationId xmlns:a16="http://schemas.microsoft.com/office/drawing/2014/main" id="{16D7D0F9-B660-41CC-991D-B8A468A85DD5}"/>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0" name="Rectangle 329">
                <a:extLst>
                  <a:ext uri="{FF2B5EF4-FFF2-40B4-BE49-F238E27FC236}">
                    <a16:creationId xmlns:a16="http://schemas.microsoft.com/office/drawing/2014/main" id="{682597C8-B14A-464F-9E8B-1BAA93FEA9D4}"/>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 name="Rectangle 330">
                <a:extLst>
                  <a:ext uri="{FF2B5EF4-FFF2-40B4-BE49-F238E27FC236}">
                    <a16:creationId xmlns:a16="http://schemas.microsoft.com/office/drawing/2014/main" id="{DFF1402F-A16A-4C71-AAD9-9778438CC881}"/>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2" name="Rectangle 331">
                <a:extLst>
                  <a:ext uri="{FF2B5EF4-FFF2-40B4-BE49-F238E27FC236}">
                    <a16:creationId xmlns:a16="http://schemas.microsoft.com/office/drawing/2014/main" id="{5293339E-7E78-40CD-B349-BE37EB20BBAB}"/>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3" name="Straight Connector 332">
                <a:extLst>
                  <a:ext uri="{FF2B5EF4-FFF2-40B4-BE49-F238E27FC236}">
                    <a16:creationId xmlns:a16="http://schemas.microsoft.com/office/drawing/2014/main" id="{D86604DD-BF1A-48A1-A447-D9F3B9D8D785}"/>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EB20B9E-00B1-4E8D-AB0B-AF3D58816CBA}"/>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B64C126C-E26D-46EC-AEB1-85FD493D8018}"/>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4C2CE069-ABDD-46DF-AEAF-85598D1EF3BB}"/>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03BD7E8A-641C-400D-A530-B580F1DDC97E}"/>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3A146CA-6FA5-400E-B9EC-35C4E8A5C9E4}"/>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7DE12627-288F-4EE9-8F81-564ED5B01D5A}"/>
                  </a:ext>
                </a:extLst>
              </p:cNvPr>
              <p:cNvCxnSpPr>
                <a:cxnSpLocks/>
                <a:endCxn id="319"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500E8414-4E93-4155-A669-FF109BD0B229}"/>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4CAF5CE4-0D8E-455F-A593-56C8B47E77D6}"/>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38AF66E-6204-4AB2-9F6E-8FB9AF2903E2}"/>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6413A8BE-EB13-4C32-BA45-F9E8F88A8692}"/>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C6950175-F987-42B7-9082-DBBF0B45CEFF}"/>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D34F18FD-021E-4E76-8CAF-761D6C27772F}"/>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BB0DFEA3-99DB-4E59-ABA2-80C4F1C4CC9A}"/>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3201706C-6803-4061-8E72-2392BE6C9931}"/>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BD557B0-9243-492A-8E31-50DE10D37984}"/>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7" name="Met Data Grid">
              <a:extLst>
                <a:ext uri="{FF2B5EF4-FFF2-40B4-BE49-F238E27FC236}">
                  <a16:creationId xmlns:a16="http://schemas.microsoft.com/office/drawing/2014/main" id="{BB065EC7-0817-4C19-B51B-C9537601AA0E}"/>
                </a:ext>
              </a:extLst>
            </p:cNvPr>
            <p:cNvGrpSpPr>
              <a:grpSpLocks noChangeAspect="1"/>
            </p:cNvGrpSpPr>
            <p:nvPr/>
          </p:nvGrpSpPr>
          <p:grpSpPr>
            <a:xfrm>
              <a:off x="73390" y="2542055"/>
              <a:ext cx="2186853" cy="1368489"/>
              <a:chOff x="846348" y="-876012"/>
              <a:chExt cx="8879840" cy="6786880"/>
            </a:xfrm>
            <a:scene3d>
              <a:camera prst="orthographicFront">
                <a:rot lat="240000" lon="1800000" rev="0"/>
              </a:camera>
              <a:lightRig rig="threePt" dir="t"/>
            </a:scene3d>
          </p:grpSpPr>
          <p:sp>
            <p:nvSpPr>
              <p:cNvPr id="208" name="Rectangle 207">
                <a:extLst>
                  <a:ext uri="{FF2B5EF4-FFF2-40B4-BE49-F238E27FC236}">
                    <a16:creationId xmlns:a16="http://schemas.microsoft.com/office/drawing/2014/main" id="{E60AC7B2-EACC-46B5-A63D-336D16CFF429}"/>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Rectangle 208">
                <a:extLst>
                  <a:ext uri="{FF2B5EF4-FFF2-40B4-BE49-F238E27FC236}">
                    <a16:creationId xmlns:a16="http://schemas.microsoft.com/office/drawing/2014/main" id="{9D3F8CCA-C462-428B-A105-7C6464E6D76D}"/>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Rectangle 209">
                <a:extLst>
                  <a:ext uri="{FF2B5EF4-FFF2-40B4-BE49-F238E27FC236}">
                    <a16:creationId xmlns:a16="http://schemas.microsoft.com/office/drawing/2014/main" id="{D0E159B5-7821-4E30-B1DE-8FA7A3B32CCB}"/>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Rectangle 210">
                <a:extLst>
                  <a:ext uri="{FF2B5EF4-FFF2-40B4-BE49-F238E27FC236}">
                    <a16:creationId xmlns:a16="http://schemas.microsoft.com/office/drawing/2014/main" id="{48F5DFCF-EAD4-4B04-A181-D97C465D1893}"/>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211">
                <a:extLst>
                  <a:ext uri="{FF2B5EF4-FFF2-40B4-BE49-F238E27FC236}">
                    <a16:creationId xmlns:a16="http://schemas.microsoft.com/office/drawing/2014/main" id="{74344126-577E-4211-B4C3-33ABFA3DEFBD}"/>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id="{2B492824-82EA-431E-8C55-92F37539E945}"/>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4" name="Straight Connector 213">
                <a:extLst>
                  <a:ext uri="{FF2B5EF4-FFF2-40B4-BE49-F238E27FC236}">
                    <a16:creationId xmlns:a16="http://schemas.microsoft.com/office/drawing/2014/main" id="{601FD28A-27AB-45ED-81C2-D47FDEBD5A00}"/>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BD086425-151D-4D0E-8F42-E0A30BD4B41B}"/>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B50871D8-68F6-4E85-A4BB-7FEB1E33032A}"/>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Rectangle 216">
                <a:extLst>
                  <a:ext uri="{FF2B5EF4-FFF2-40B4-BE49-F238E27FC236}">
                    <a16:creationId xmlns:a16="http://schemas.microsoft.com/office/drawing/2014/main" id="{A1BDEE68-2E99-4725-B371-A1DB758467A4}"/>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Rectangle 217">
                <a:extLst>
                  <a:ext uri="{FF2B5EF4-FFF2-40B4-BE49-F238E27FC236}">
                    <a16:creationId xmlns:a16="http://schemas.microsoft.com/office/drawing/2014/main" id="{BF82885F-550A-4AAF-9330-0580AD9418FB}"/>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Rectangle 218">
                <a:extLst>
                  <a:ext uri="{FF2B5EF4-FFF2-40B4-BE49-F238E27FC236}">
                    <a16:creationId xmlns:a16="http://schemas.microsoft.com/office/drawing/2014/main" id="{56DE7C46-BD3B-4F9B-B406-3B500B462C8E}"/>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Rectangle 219">
                <a:extLst>
                  <a:ext uri="{FF2B5EF4-FFF2-40B4-BE49-F238E27FC236}">
                    <a16:creationId xmlns:a16="http://schemas.microsoft.com/office/drawing/2014/main" id="{B243F536-40A6-4B12-B6BF-CB47D8F385DA}"/>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a:extLst>
                  <a:ext uri="{FF2B5EF4-FFF2-40B4-BE49-F238E27FC236}">
                    <a16:creationId xmlns:a16="http://schemas.microsoft.com/office/drawing/2014/main" id="{B48CC024-98FA-4782-96DF-4C27622B80FA}"/>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2" name="Straight Connector 221">
                <a:extLst>
                  <a:ext uri="{FF2B5EF4-FFF2-40B4-BE49-F238E27FC236}">
                    <a16:creationId xmlns:a16="http://schemas.microsoft.com/office/drawing/2014/main" id="{4BC49F36-C9A7-4217-AB27-3CE1D1574D80}"/>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015EA0D-CE5C-4C88-9965-1389F8AFEA1F}"/>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0B8BB1C-1012-40D6-BE27-A93FB9F4EFF2}"/>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A0828AD-C4D2-448B-8500-91E03131E5F2}"/>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3C2CA74-0D15-4991-A39C-339573833EAE}"/>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DBCEB2D-2840-4E2B-903D-7C7D75BA65DA}"/>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4AF9763-EAC3-4C74-A678-7F28183E5A30}"/>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1C8D9AC-71D7-4C17-9381-400C2E12A2BA}"/>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3A7EA91-1B7D-4C47-9470-741245D27D15}"/>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B073AC0-4248-41FB-B19C-B7D9EFB8ABA8}"/>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9ED4867-0426-4565-BE0C-D2A062E0FBE8}"/>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4CDA9DE-0AC6-49B7-8218-FF9C46350B90}"/>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4" name="Freeform: Shape 233">
                <a:extLst>
                  <a:ext uri="{FF2B5EF4-FFF2-40B4-BE49-F238E27FC236}">
                    <a16:creationId xmlns:a16="http://schemas.microsoft.com/office/drawing/2014/main" id="{0952BB10-5C34-46E5-846D-7E59E3FFE833}"/>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293CBE8D-CC9E-454D-975E-D6D068ED0E7F}"/>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9284BBD3-222C-4AEF-931B-DCF1E668B86E}"/>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236">
                <a:extLst>
                  <a:ext uri="{FF2B5EF4-FFF2-40B4-BE49-F238E27FC236}">
                    <a16:creationId xmlns:a16="http://schemas.microsoft.com/office/drawing/2014/main" id="{E3D817E5-7879-4284-90BF-56841CC346D2}"/>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237">
                <a:extLst>
                  <a:ext uri="{FF2B5EF4-FFF2-40B4-BE49-F238E27FC236}">
                    <a16:creationId xmlns:a16="http://schemas.microsoft.com/office/drawing/2014/main" id="{2CF92939-A963-4BED-AD1C-6B256B8650A3}"/>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238">
                <a:extLst>
                  <a:ext uri="{FF2B5EF4-FFF2-40B4-BE49-F238E27FC236}">
                    <a16:creationId xmlns:a16="http://schemas.microsoft.com/office/drawing/2014/main" id="{1C3CB7AC-2908-411B-8B2C-F492B307519A}"/>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Rectangle 239">
                <a:extLst>
                  <a:ext uri="{FF2B5EF4-FFF2-40B4-BE49-F238E27FC236}">
                    <a16:creationId xmlns:a16="http://schemas.microsoft.com/office/drawing/2014/main" id="{AFFB0F75-361C-4AB3-8FB4-46C266726BD0}"/>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Rectangle 240">
                <a:extLst>
                  <a:ext uri="{FF2B5EF4-FFF2-40B4-BE49-F238E27FC236}">
                    <a16:creationId xmlns:a16="http://schemas.microsoft.com/office/drawing/2014/main" id="{51D37CF4-34E0-4915-B29A-4C410F7593F1}"/>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2" name="Rectangle 241">
                <a:extLst>
                  <a:ext uri="{FF2B5EF4-FFF2-40B4-BE49-F238E27FC236}">
                    <a16:creationId xmlns:a16="http://schemas.microsoft.com/office/drawing/2014/main" id="{5FCB3D3E-EAE0-47D0-BF55-713CCE694376}"/>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Rectangle 242">
                <a:extLst>
                  <a:ext uri="{FF2B5EF4-FFF2-40B4-BE49-F238E27FC236}">
                    <a16:creationId xmlns:a16="http://schemas.microsoft.com/office/drawing/2014/main" id="{1D8D949E-F211-4B33-88FD-7F255FAFD9DC}"/>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243">
                <a:extLst>
                  <a:ext uri="{FF2B5EF4-FFF2-40B4-BE49-F238E27FC236}">
                    <a16:creationId xmlns:a16="http://schemas.microsoft.com/office/drawing/2014/main" id="{CE1C229C-BA42-4BE1-8EC2-115B2C9137DB}"/>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 name="Rectangle 244">
                <a:extLst>
                  <a:ext uri="{FF2B5EF4-FFF2-40B4-BE49-F238E27FC236}">
                    <a16:creationId xmlns:a16="http://schemas.microsoft.com/office/drawing/2014/main" id="{9821A9B8-7747-4AE3-9EE8-15F3169E5B89}"/>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Rectangle 245">
                <a:extLst>
                  <a:ext uri="{FF2B5EF4-FFF2-40B4-BE49-F238E27FC236}">
                    <a16:creationId xmlns:a16="http://schemas.microsoft.com/office/drawing/2014/main" id="{B5B520FF-5081-4589-A853-86F2BDE35A09}"/>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Rectangle 246">
                <a:extLst>
                  <a:ext uri="{FF2B5EF4-FFF2-40B4-BE49-F238E27FC236}">
                    <a16:creationId xmlns:a16="http://schemas.microsoft.com/office/drawing/2014/main" id="{C91327E8-B4A2-4F81-A4CF-DC49EF0FEACF}"/>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Rectangle 247">
                <a:extLst>
                  <a:ext uri="{FF2B5EF4-FFF2-40B4-BE49-F238E27FC236}">
                    <a16:creationId xmlns:a16="http://schemas.microsoft.com/office/drawing/2014/main" id="{1916EEF9-1F2C-4C27-9072-CEE1AB3C877F}"/>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9" name="Rectangle 248">
                <a:extLst>
                  <a:ext uri="{FF2B5EF4-FFF2-40B4-BE49-F238E27FC236}">
                    <a16:creationId xmlns:a16="http://schemas.microsoft.com/office/drawing/2014/main" id="{8D17AB59-8728-4B75-8486-EB1810A38C39}"/>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0" name="Rectangle 249">
                <a:extLst>
                  <a:ext uri="{FF2B5EF4-FFF2-40B4-BE49-F238E27FC236}">
                    <a16:creationId xmlns:a16="http://schemas.microsoft.com/office/drawing/2014/main" id="{73B350FA-41CD-4A19-94B5-1D5EC92F2E25}"/>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Rectangle 250">
                <a:extLst>
                  <a:ext uri="{FF2B5EF4-FFF2-40B4-BE49-F238E27FC236}">
                    <a16:creationId xmlns:a16="http://schemas.microsoft.com/office/drawing/2014/main" id="{A2160AEF-8657-42D5-9CFB-8556BDD1D986}"/>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Rectangle 251">
                <a:extLst>
                  <a:ext uri="{FF2B5EF4-FFF2-40B4-BE49-F238E27FC236}">
                    <a16:creationId xmlns:a16="http://schemas.microsoft.com/office/drawing/2014/main" id="{F2D817D5-002B-407C-8C37-436F9304B482}"/>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Rectangle 252">
                <a:extLst>
                  <a:ext uri="{FF2B5EF4-FFF2-40B4-BE49-F238E27FC236}">
                    <a16:creationId xmlns:a16="http://schemas.microsoft.com/office/drawing/2014/main" id="{F16AE379-F2D0-4232-9991-63A1083FFB9F}"/>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Rectangle 253">
                <a:extLst>
                  <a:ext uri="{FF2B5EF4-FFF2-40B4-BE49-F238E27FC236}">
                    <a16:creationId xmlns:a16="http://schemas.microsoft.com/office/drawing/2014/main" id="{2ACADA8C-9F7D-4222-B72D-7550EEDA9AAF}"/>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Rectangle 254">
                <a:extLst>
                  <a:ext uri="{FF2B5EF4-FFF2-40B4-BE49-F238E27FC236}">
                    <a16:creationId xmlns:a16="http://schemas.microsoft.com/office/drawing/2014/main" id="{79FA816C-90E8-4162-B0B7-CE2DB5803FA0}"/>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Rectangle 255">
                <a:extLst>
                  <a:ext uri="{FF2B5EF4-FFF2-40B4-BE49-F238E27FC236}">
                    <a16:creationId xmlns:a16="http://schemas.microsoft.com/office/drawing/2014/main" id="{7136ABB6-F89C-47D3-9EF0-377BCF5FA4A8}"/>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7" name="Straight Connector 256">
                <a:extLst>
                  <a:ext uri="{FF2B5EF4-FFF2-40B4-BE49-F238E27FC236}">
                    <a16:creationId xmlns:a16="http://schemas.microsoft.com/office/drawing/2014/main" id="{0891BF09-DE96-4900-9004-2D95FC7BF805}"/>
                  </a:ext>
                </a:extLst>
              </p:cNvPr>
              <p:cNvCxnSpPr>
                <a:cxnSpLocks/>
                <a:stCxn id="242" idx="3"/>
                <a:endCxn id="237"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Rectangle 257">
                <a:extLst>
                  <a:ext uri="{FF2B5EF4-FFF2-40B4-BE49-F238E27FC236}">
                    <a16:creationId xmlns:a16="http://schemas.microsoft.com/office/drawing/2014/main" id="{70F0F77A-3E33-417F-B0A6-E38525C24946}"/>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Rectangle 258">
                <a:extLst>
                  <a:ext uri="{FF2B5EF4-FFF2-40B4-BE49-F238E27FC236}">
                    <a16:creationId xmlns:a16="http://schemas.microsoft.com/office/drawing/2014/main" id="{C0DC933C-1E0E-4282-A604-D7EE09EFA161}"/>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0" name="Rectangle 259">
                <a:extLst>
                  <a:ext uri="{FF2B5EF4-FFF2-40B4-BE49-F238E27FC236}">
                    <a16:creationId xmlns:a16="http://schemas.microsoft.com/office/drawing/2014/main" id="{310AA049-C81D-4E4A-B564-50D51E1CB87C}"/>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1" name="Rectangle 260">
                <a:extLst>
                  <a:ext uri="{FF2B5EF4-FFF2-40B4-BE49-F238E27FC236}">
                    <a16:creationId xmlns:a16="http://schemas.microsoft.com/office/drawing/2014/main" id="{07C7FDB6-F24E-4D61-B4BD-1CECD5DFCDBE}"/>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2" name="Straight Connector 261">
                <a:extLst>
                  <a:ext uri="{FF2B5EF4-FFF2-40B4-BE49-F238E27FC236}">
                    <a16:creationId xmlns:a16="http://schemas.microsoft.com/office/drawing/2014/main" id="{C0300171-EEAD-482C-9AEF-8AC73529C5D8}"/>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6AEA9CF-34A8-4158-93C5-6DECC29794B9}"/>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A2BA2F8-78CC-491B-86F9-2986B0378343}"/>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394D9BF-2D53-4BFC-BA12-F8D89E936E3C}"/>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4FB502D-0FDC-4095-B619-FADD8131998D}"/>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B07144D7-7F3C-4E50-894C-E769E928ABA1}"/>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0180899-F5B8-4323-8F75-67600BAB0206}"/>
                  </a:ext>
                </a:extLst>
              </p:cNvPr>
              <p:cNvCxnSpPr>
                <a:cxnSpLocks/>
                <a:endCxn id="248"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46D3F8A-5A99-4E00-8BC2-324EC091C50B}"/>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E977338-3B0A-4150-92A9-40E04B8094BD}"/>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3B05282-217D-4F76-BF8F-E4723DE2BF84}"/>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2520586E-194C-4530-ABF0-F46D3469CC7C}"/>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97A95A5-56B9-41B0-81ED-EA623A07F17C}"/>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4DC95EED-3DD4-4489-BAA1-9916FD4F9B46}"/>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698BBEB-5F35-44FA-A209-3D94EF1A5575}"/>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F9B86999-E238-44B8-9619-F035FBE28089}"/>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2C4E381-38EA-4DD9-A583-517593CDBCEF}"/>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04FA64C9-6EC3-4A87-8FC4-5C468F084D15}"/>
              </a:ext>
            </a:extLst>
          </p:cNvPr>
          <p:cNvSpPr txBox="1"/>
          <p:nvPr/>
        </p:nvSpPr>
        <p:spPr>
          <a:xfrm>
            <a:off x="5671521" y="563666"/>
            <a:ext cx="10470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grid #1</a:t>
            </a:r>
          </a:p>
        </p:txBody>
      </p:sp>
      <p:sp>
        <p:nvSpPr>
          <p:cNvPr id="4" name="TextBox 3">
            <a:extLst>
              <a:ext uri="{FF2B5EF4-FFF2-40B4-BE49-F238E27FC236}">
                <a16:creationId xmlns:a16="http://schemas.microsoft.com/office/drawing/2014/main" id="{CD5F7FD9-49A9-4D8D-9CB2-E928BA736CDD}"/>
              </a:ext>
            </a:extLst>
          </p:cNvPr>
          <p:cNvSpPr txBox="1"/>
          <p:nvPr/>
        </p:nvSpPr>
        <p:spPr>
          <a:xfrm>
            <a:off x="780290" y="1201236"/>
            <a:ext cx="10470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grid #2</a:t>
            </a:r>
          </a:p>
        </p:txBody>
      </p:sp>
      <p:grpSp>
        <p:nvGrpSpPr>
          <p:cNvPr id="422" name="Group 421">
            <a:extLst>
              <a:ext uri="{FF2B5EF4-FFF2-40B4-BE49-F238E27FC236}">
                <a16:creationId xmlns:a16="http://schemas.microsoft.com/office/drawing/2014/main" id="{D3BB8A90-A2C2-4BEA-AEE9-EF681DCB4ACF}"/>
              </a:ext>
            </a:extLst>
          </p:cNvPr>
          <p:cNvGrpSpPr/>
          <p:nvPr/>
        </p:nvGrpSpPr>
        <p:grpSpPr>
          <a:xfrm>
            <a:off x="73385" y="1627623"/>
            <a:ext cx="4209653" cy="1701011"/>
            <a:chOff x="73390" y="2209533"/>
            <a:chExt cx="4209653" cy="1701011"/>
          </a:xfrm>
        </p:grpSpPr>
        <p:grpSp>
          <p:nvGrpSpPr>
            <p:cNvPr id="423" name="Met Data Grid">
              <a:extLst>
                <a:ext uri="{FF2B5EF4-FFF2-40B4-BE49-F238E27FC236}">
                  <a16:creationId xmlns:a16="http://schemas.microsoft.com/office/drawing/2014/main" id="{BA9BD602-B074-4B69-BD08-E3A0681C3385}"/>
                </a:ext>
              </a:extLst>
            </p:cNvPr>
            <p:cNvGrpSpPr>
              <a:grpSpLocks noChangeAspect="1"/>
            </p:cNvGrpSpPr>
            <p:nvPr/>
          </p:nvGrpSpPr>
          <p:grpSpPr>
            <a:xfrm>
              <a:off x="2096190" y="2209533"/>
              <a:ext cx="2186853" cy="1368489"/>
              <a:chOff x="846348" y="-876012"/>
              <a:chExt cx="8879840" cy="6786880"/>
            </a:xfrm>
            <a:scene3d>
              <a:camera prst="orthographicFront">
                <a:rot lat="240000" lon="1800000" rev="0"/>
              </a:camera>
              <a:lightRig rig="threePt" dir="t"/>
            </a:scene3d>
          </p:grpSpPr>
          <p:sp>
            <p:nvSpPr>
              <p:cNvPr id="566" name="Rectangle 565">
                <a:extLst>
                  <a:ext uri="{FF2B5EF4-FFF2-40B4-BE49-F238E27FC236}">
                    <a16:creationId xmlns:a16="http://schemas.microsoft.com/office/drawing/2014/main" id="{FCAABA3A-DFF9-43F9-B434-FA00CEE560CB}"/>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7" name="Rectangle 566">
                <a:extLst>
                  <a:ext uri="{FF2B5EF4-FFF2-40B4-BE49-F238E27FC236}">
                    <a16:creationId xmlns:a16="http://schemas.microsoft.com/office/drawing/2014/main" id="{3CDFFDCB-75FA-48FF-B81E-FF4444ABC7F2}"/>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8" name="Rectangle 567">
                <a:extLst>
                  <a:ext uri="{FF2B5EF4-FFF2-40B4-BE49-F238E27FC236}">
                    <a16:creationId xmlns:a16="http://schemas.microsoft.com/office/drawing/2014/main" id="{06C37DE3-60C9-4317-B6B1-4D146E1D6786}"/>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9" name="Rectangle 568">
                <a:extLst>
                  <a:ext uri="{FF2B5EF4-FFF2-40B4-BE49-F238E27FC236}">
                    <a16:creationId xmlns:a16="http://schemas.microsoft.com/office/drawing/2014/main" id="{5ADD3955-8160-4051-9114-E670BF1BD1B8}"/>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0" name="Rectangle 569">
                <a:extLst>
                  <a:ext uri="{FF2B5EF4-FFF2-40B4-BE49-F238E27FC236}">
                    <a16:creationId xmlns:a16="http://schemas.microsoft.com/office/drawing/2014/main" id="{11835F1F-5E56-4C1E-8BEE-3988B0C2A472}"/>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1" name="Rectangle 570">
                <a:extLst>
                  <a:ext uri="{FF2B5EF4-FFF2-40B4-BE49-F238E27FC236}">
                    <a16:creationId xmlns:a16="http://schemas.microsoft.com/office/drawing/2014/main" id="{0EFAA5C4-56AA-427C-A180-DC555F4A6602}"/>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72" name="Straight Connector 571">
                <a:extLst>
                  <a:ext uri="{FF2B5EF4-FFF2-40B4-BE49-F238E27FC236}">
                    <a16:creationId xmlns:a16="http://schemas.microsoft.com/office/drawing/2014/main" id="{CA4D5894-2FAC-48D7-85F7-5EC5A2FE115B}"/>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121E456E-56F1-4A0B-909C-1B631F724410}"/>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74" name="Rectangle 573">
                <a:extLst>
                  <a:ext uri="{FF2B5EF4-FFF2-40B4-BE49-F238E27FC236}">
                    <a16:creationId xmlns:a16="http://schemas.microsoft.com/office/drawing/2014/main" id="{2A727796-67DA-4E63-BE56-FAD6EF29DC56}"/>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5" name="Rectangle 574">
                <a:extLst>
                  <a:ext uri="{FF2B5EF4-FFF2-40B4-BE49-F238E27FC236}">
                    <a16:creationId xmlns:a16="http://schemas.microsoft.com/office/drawing/2014/main" id="{2BB9B307-F13D-4281-838C-33A255F0A2AD}"/>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6" name="Rectangle 575">
                <a:extLst>
                  <a:ext uri="{FF2B5EF4-FFF2-40B4-BE49-F238E27FC236}">
                    <a16:creationId xmlns:a16="http://schemas.microsoft.com/office/drawing/2014/main" id="{6C70C143-951F-4755-9226-05960413B558}"/>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7" name="Rectangle 576">
                <a:extLst>
                  <a:ext uri="{FF2B5EF4-FFF2-40B4-BE49-F238E27FC236}">
                    <a16:creationId xmlns:a16="http://schemas.microsoft.com/office/drawing/2014/main" id="{1F5D1A41-5A13-4704-9934-416848CADE5B}"/>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8" name="Rectangle 577">
                <a:extLst>
                  <a:ext uri="{FF2B5EF4-FFF2-40B4-BE49-F238E27FC236}">
                    <a16:creationId xmlns:a16="http://schemas.microsoft.com/office/drawing/2014/main" id="{CDE0B14A-6C59-46D3-BD05-BB989843D692}"/>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9" name="Rectangle 578">
                <a:extLst>
                  <a:ext uri="{FF2B5EF4-FFF2-40B4-BE49-F238E27FC236}">
                    <a16:creationId xmlns:a16="http://schemas.microsoft.com/office/drawing/2014/main" id="{D81574E7-91BE-48E5-839C-931BBEE3E1DD}"/>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0" name="Straight Connector 579">
                <a:extLst>
                  <a:ext uri="{FF2B5EF4-FFF2-40B4-BE49-F238E27FC236}">
                    <a16:creationId xmlns:a16="http://schemas.microsoft.com/office/drawing/2014/main" id="{4D870FA5-6758-41A4-B713-6EC1B316F2EC}"/>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7D5F2949-8669-4905-A66F-63722B8C39EC}"/>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6B64B919-A3C9-4D18-BAAB-C120D7A36490}"/>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55CBF28A-34A2-423E-82A5-FA7081CB782C}"/>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1CCD5856-6C95-408E-95C0-CB7806043662}"/>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48BFEDF9-3B14-4E5F-9E25-C291EFB15B58}"/>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9D333942-0B8D-47F8-9AAC-F881E9DEB3C5}"/>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8520899A-AF58-4D37-962F-10B082C0832A}"/>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58D7F873-8EFF-4D1A-BE21-201285D00D7D}"/>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E77E256F-EB32-4791-9F78-70410F8A8565}"/>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00996131-687B-4F29-BF6E-7F879FF1F39B}"/>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907F6EF9-AF84-4E0F-9251-ADFD6B046351}"/>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2" name="Freeform: Shape 591">
                <a:extLst>
                  <a:ext uri="{FF2B5EF4-FFF2-40B4-BE49-F238E27FC236}">
                    <a16:creationId xmlns:a16="http://schemas.microsoft.com/office/drawing/2014/main" id="{454AB0D7-B645-4FCC-B447-E8E78CA1492E}"/>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EE4DF9A-AD45-495C-AEF9-80E7BD2AA810}"/>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9ED1B416-1527-410C-B821-B0385FDEFE9B}"/>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5" name="Rectangle 594">
                <a:extLst>
                  <a:ext uri="{FF2B5EF4-FFF2-40B4-BE49-F238E27FC236}">
                    <a16:creationId xmlns:a16="http://schemas.microsoft.com/office/drawing/2014/main" id="{71F532C2-FF98-4009-88D6-7EE2557897BC}"/>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6" name="Rectangle 595">
                <a:extLst>
                  <a:ext uri="{FF2B5EF4-FFF2-40B4-BE49-F238E27FC236}">
                    <a16:creationId xmlns:a16="http://schemas.microsoft.com/office/drawing/2014/main" id="{F1FF5E23-E311-4E61-8CD3-D3E9B9EA38D6}"/>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7" name="Rectangle 596">
                <a:extLst>
                  <a:ext uri="{FF2B5EF4-FFF2-40B4-BE49-F238E27FC236}">
                    <a16:creationId xmlns:a16="http://schemas.microsoft.com/office/drawing/2014/main" id="{FC731B84-17FB-4E62-A23E-3786B02994F8}"/>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8" name="Rectangle 597">
                <a:extLst>
                  <a:ext uri="{FF2B5EF4-FFF2-40B4-BE49-F238E27FC236}">
                    <a16:creationId xmlns:a16="http://schemas.microsoft.com/office/drawing/2014/main" id="{04C405E9-35CB-4184-8741-D0609F1618F3}"/>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9" name="Rectangle 598">
                <a:extLst>
                  <a:ext uri="{FF2B5EF4-FFF2-40B4-BE49-F238E27FC236}">
                    <a16:creationId xmlns:a16="http://schemas.microsoft.com/office/drawing/2014/main" id="{F849D773-4E3D-4B5D-8A68-61D040BE2AE5}"/>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0" name="Rectangle 599">
                <a:extLst>
                  <a:ext uri="{FF2B5EF4-FFF2-40B4-BE49-F238E27FC236}">
                    <a16:creationId xmlns:a16="http://schemas.microsoft.com/office/drawing/2014/main" id="{46D979E6-6AA6-4053-9BEA-B88161932912}"/>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1" name="Rectangle 600">
                <a:extLst>
                  <a:ext uri="{FF2B5EF4-FFF2-40B4-BE49-F238E27FC236}">
                    <a16:creationId xmlns:a16="http://schemas.microsoft.com/office/drawing/2014/main" id="{A944D5BB-0864-472A-BF9A-7D6F298FB079}"/>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2" name="Rectangle 601">
                <a:extLst>
                  <a:ext uri="{FF2B5EF4-FFF2-40B4-BE49-F238E27FC236}">
                    <a16:creationId xmlns:a16="http://schemas.microsoft.com/office/drawing/2014/main" id="{79BF494A-38D3-4032-A462-0BABD00184C5}"/>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3" name="Rectangle 602">
                <a:extLst>
                  <a:ext uri="{FF2B5EF4-FFF2-40B4-BE49-F238E27FC236}">
                    <a16:creationId xmlns:a16="http://schemas.microsoft.com/office/drawing/2014/main" id="{3347CEA1-9D17-46E8-BE1A-69511333DE1C}"/>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4" name="Rectangle 603">
                <a:extLst>
                  <a:ext uri="{FF2B5EF4-FFF2-40B4-BE49-F238E27FC236}">
                    <a16:creationId xmlns:a16="http://schemas.microsoft.com/office/drawing/2014/main" id="{F94B673A-F01A-48DD-883D-7B489375B430}"/>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5" name="Rectangle 604">
                <a:extLst>
                  <a:ext uri="{FF2B5EF4-FFF2-40B4-BE49-F238E27FC236}">
                    <a16:creationId xmlns:a16="http://schemas.microsoft.com/office/drawing/2014/main" id="{0F5D1E61-4C29-492A-9AF0-EA0BD70CC097}"/>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6" name="Rectangle 605">
                <a:extLst>
                  <a:ext uri="{FF2B5EF4-FFF2-40B4-BE49-F238E27FC236}">
                    <a16:creationId xmlns:a16="http://schemas.microsoft.com/office/drawing/2014/main" id="{07CFE39A-6326-409C-8EF9-D8A47A9FD19A}"/>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7" name="Rectangle 606">
                <a:extLst>
                  <a:ext uri="{FF2B5EF4-FFF2-40B4-BE49-F238E27FC236}">
                    <a16:creationId xmlns:a16="http://schemas.microsoft.com/office/drawing/2014/main" id="{8268D3D4-9E0B-402A-8A70-3B9D46EE89DE}"/>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8" name="Rectangle 607">
                <a:extLst>
                  <a:ext uri="{FF2B5EF4-FFF2-40B4-BE49-F238E27FC236}">
                    <a16:creationId xmlns:a16="http://schemas.microsoft.com/office/drawing/2014/main" id="{38559688-AC82-484D-81D1-093D7D9B55A4}"/>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9" name="Rectangle 608">
                <a:extLst>
                  <a:ext uri="{FF2B5EF4-FFF2-40B4-BE49-F238E27FC236}">
                    <a16:creationId xmlns:a16="http://schemas.microsoft.com/office/drawing/2014/main" id="{C42327A5-7625-419A-82B5-C43ED51DA333}"/>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0" name="Rectangle 609">
                <a:extLst>
                  <a:ext uri="{FF2B5EF4-FFF2-40B4-BE49-F238E27FC236}">
                    <a16:creationId xmlns:a16="http://schemas.microsoft.com/office/drawing/2014/main" id="{E2921DE8-A822-45A2-A24A-16737433ECF5}"/>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1" name="Rectangle 610">
                <a:extLst>
                  <a:ext uri="{FF2B5EF4-FFF2-40B4-BE49-F238E27FC236}">
                    <a16:creationId xmlns:a16="http://schemas.microsoft.com/office/drawing/2014/main" id="{517B1CF9-966F-456B-802B-A0A57A2C1028}"/>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2" name="Rectangle 611">
                <a:extLst>
                  <a:ext uri="{FF2B5EF4-FFF2-40B4-BE49-F238E27FC236}">
                    <a16:creationId xmlns:a16="http://schemas.microsoft.com/office/drawing/2014/main" id="{1773DD35-01B9-46B1-B3FB-8A2F5A76DBF4}"/>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3" name="Rectangle 612">
                <a:extLst>
                  <a:ext uri="{FF2B5EF4-FFF2-40B4-BE49-F238E27FC236}">
                    <a16:creationId xmlns:a16="http://schemas.microsoft.com/office/drawing/2014/main" id="{72C0B1F0-E152-4ED6-838B-FE4503D7D056}"/>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 name="Rectangle 613">
                <a:extLst>
                  <a:ext uri="{FF2B5EF4-FFF2-40B4-BE49-F238E27FC236}">
                    <a16:creationId xmlns:a16="http://schemas.microsoft.com/office/drawing/2014/main" id="{E1C3DEF4-705D-4EF6-A965-497B5FDE97A2}"/>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15" name="Straight Connector 614">
                <a:extLst>
                  <a:ext uri="{FF2B5EF4-FFF2-40B4-BE49-F238E27FC236}">
                    <a16:creationId xmlns:a16="http://schemas.microsoft.com/office/drawing/2014/main" id="{50B394D5-15E6-446E-BB7E-7E7F26405A7C}"/>
                  </a:ext>
                </a:extLst>
              </p:cNvPr>
              <p:cNvCxnSpPr>
                <a:cxnSpLocks/>
                <a:stCxn id="600" idx="3"/>
                <a:endCxn id="595"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16" name="Rectangle 615">
                <a:extLst>
                  <a:ext uri="{FF2B5EF4-FFF2-40B4-BE49-F238E27FC236}">
                    <a16:creationId xmlns:a16="http://schemas.microsoft.com/office/drawing/2014/main" id="{FE12B2A0-8E1B-4007-B364-3D0090A5B6BE}"/>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7" name="Rectangle 616">
                <a:extLst>
                  <a:ext uri="{FF2B5EF4-FFF2-40B4-BE49-F238E27FC236}">
                    <a16:creationId xmlns:a16="http://schemas.microsoft.com/office/drawing/2014/main" id="{C17AB3DA-0281-4097-BB28-50EFD67EDCEB}"/>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8" name="Rectangle 617">
                <a:extLst>
                  <a:ext uri="{FF2B5EF4-FFF2-40B4-BE49-F238E27FC236}">
                    <a16:creationId xmlns:a16="http://schemas.microsoft.com/office/drawing/2014/main" id="{DF7241E8-6953-40CE-9C1F-A883CC6976C1}"/>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9" name="Rectangle 618">
                <a:extLst>
                  <a:ext uri="{FF2B5EF4-FFF2-40B4-BE49-F238E27FC236}">
                    <a16:creationId xmlns:a16="http://schemas.microsoft.com/office/drawing/2014/main" id="{0CF19AB8-3E19-4E02-96D6-1BAF383ADE35}"/>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0" name="Straight Connector 619">
                <a:extLst>
                  <a:ext uri="{FF2B5EF4-FFF2-40B4-BE49-F238E27FC236}">
                    <a16:creationId xmlns:a16="http://schemas.microsoft.com/office/drawing/2014/main" id="{23AE4A39-4293-4AFC-AABC-DF95D705FC6B}"/>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780CD92E-65CE-4BC4-BF45-FCCEF9A94BD1}"/>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578EEA34-D0CE-43A6-A83D-1144CFDC08B2}"/>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095A52B0-480B-4B25-A509-6C7B2FAC984A}"/>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122B8899-708E-4A5E-A45D-9E4464A8BAFA}"/>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AA273D8B-FA27-4212-A1C8-02CEF8483C53}"/>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215BF08F-4F66-471F-94DB-D362299FE8C6}"/>
                  </a:ext>
                </a:extLst>
              </p:cNvPr>
              <p:cNvCxnSpPr>
                <a:cxnSpLocks/>
                <a:endCxn id="606"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636CEFF1-4549-43ED-A25F-44A64C8BCE4E}"/>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297943C9-F55A-46A7-BE7D-0668F3C3428F}"/>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F19C76C2-B1D3-4C91-A0CC-2650195C065C}"/>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6BC619FB-156A-4DDA-B029-53BA7742C961}"/>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F2C052CD-9851-4278-ACD4-F783F79DAB64}"/>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B20753E4-85CC-48D6-8BB8-FA6223789B53}"/>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E75B330A-2EA9-49B0-81F0-80233BFBF0B5}"/>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BB84FC8D-CD00-4956-A046-E7C83FB0AB5C}"/>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4CFF6E91-3ACA-4CFB-9C6C-62B980226003}"/>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4" name="Met Data Grid">
              <a:extLst>
                <a:ext uri="{FF2B5EF4-FFF2-40B4-BE49-F238E27FC236}">
                  <a16:creationId xmlns:a16="http://schemas.microsoft.com/office/drawing/2014/main" id="{DD814CE5-8405-4B87-81F3-2927826F5B75}"/>
                </a:ext>
              </a:extLst>
            </p:cNvPr>
            <p:cNvGrpSpPr>
              <a:grpSpLocks noChangeAspect="1"/>
            </p:cNvGrpSpPr>
            <p:nvPr/>
          </p:nvGrpSpPr>
          <p:grpSpPr>
            <a:xfrm>
              <a:off x="1112498" y="2375798"/>
              <a:ext cx="2186853" cy="1368489"/>
              <a:chOff x="846348" y="-876012"/>
              <a:chExt cx="8879840" cy="6786880"/>
            </a:xfrm>
            <a:scene3d>
              <a:camera prst="orthographicFront">
                <a:rot lat="240000" lon="1800000" rev="0"/>
              </a:camera>
              <a:lightRig rig="threePt" dir="t"/>
            </a:scene3d>
          </p:grpSpPr>
          <p:sp>
            <p:nvSpPr>
              <p:cNvPr id="496" name="Rectangle 495">
                <a:extLst>
                  <a:ext uri="{FF2B5EF4-FFF2-40B4-BE49-F238E27FC236}">
                    <a16:creationId xmlns:a16="http://schemas.microsoft.com/office/drawing/2014/main" id="{911FBFB0-7B46-466C-A0A9-82EB2C3FF3C0}"/>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7" name="Rectangle 496">
                <a:extLst>
                  <a:ext uri="{FF2B5EF4-FFF2-40B4-BE49-F238E27FC236}">
                    <a16:creationId xmlns:a16="http://schemas.microsoft.com/office/drawing/2014/main" id="{3BD457F4-5089-41F1-AFCF-B709CC4F3B45}"/>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8" name="Rectangle 497">
                <a:extLst>
                  <a:ext uri="{FF2B5EF4-FFF2-40B4-BE49-F238E27FC236}">
                    <a16:creationId xmlns:a16="http://schemas.microsoft.com/office/drawing/2014/main" id="{2207F19F-0042-43F6-9642-89DE13460368}"/>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9" name="Rectangle 498">
                <a:extLst>
                  <a:ext uri="{FF2B5EF4-FFF2-40B4-BE49-F238E27FC236}">
                    <a16:creationId xmlns:a16="http://schemas.microsoft.com/office/drawing/2014/main" id="{1CBCE200-5E96-4E08-BBA8-E40B5FB3EDCB}"/>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0" name="Rectangle 499">
                <a:extLst>
                  <a:ext uri="{FF2B5EF4-FFF2-40B4-BE49-F238E27FC236}">
                    <a16:creationId xmlns:a16="http://schemas.microsoft.com/office/drawing/2014/main" id="{7CC3A527-E444-4236-B27D-DD9E588FBF63}"/>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Rectangle 500">
                <a:extLst>
                  <a:ext uri="{FF2B5EF4-FFF2-40B4-BE49-F238E27FC236}">
                    <a16:creationId xmlns:a16="http://schemas.microsoft.com/office/drawing/2014/main" id="{6F49F317-2771-485B-8074-60CC61C682EE}"/>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02" name="Straight Connector 501">
                <a:extLst>
                  <a:ext uri="{FF2B5EF4-FFF2-40B4-BE49-F238E27FC236}">
                    <a16:creationId xmlns:a16="http://schemas.microsoft.com/office/drawing/2014/main" id="{1CD6FC99-C9FA-42A6-AC66-D3258F1607A4}"/>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683DF75E-6751-4E94-8FEE-B1504DD8E8EC}"/>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Rectangle 503">
                <a:extLst>
                  <a:ext uri="{FF2B5EF4-FFF2-40B4-BE49-F238E27FC236}">
                    <a16:creationId xmlns:a16="http://schemas.microsoft.com/office/drawing/2014/main" id="{CC35AE93-CD07-4AD6-8403-D3A58CA0FC79}"/>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5" name="Rectangle 504">
                <a:extLst>
                  <a:ext uri="{FF2B5EF4-FFF2-40B4-BE49-F238E27FC236}">
                    <a16:creationId xmlns:a16="http://schemas.microsoft.com/office/drawing/2014/main" id="{6E0DEC58-B5C0-4087-A95E-577E397680C1}"/>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6" name="Rectangle 505">
                <a:extLst>
                  <a:ext uri="{FF2B5EF4-FFF2-40B4-BE49-F238E27FC236}">
                    <a16:creationId xmlns:a16="http://schemas.microsoft.com/office/drawing/2014/main" id="{42710868-C0F9-4561-9F7C-E047AF3C5C4B}"/>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7" name="Rectangle 506">
                <a:extLst>
                  <a:ext uri="{FF2B5EF4-FFF2-40B4-BE49-F238E27FC236}">
                    <a16:creationId xmlns:a16="http://schemas.microsoft.com/office/drawing/2014/main" id="{DFD8E552-4D1C-47AC-AE39-479118CCA4D9}"/>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8" name="Rectangle 507">
                <a:extLst>
                  <a:ext uri="{FF2B5EF4-FFF2-40B4-BE49-F238E27FC236}">
                    <a16:creationId xmlns:a16="http://schemas.microsoft.com/office/drawing/2014/main" id="{9815B74D-6E2B-42BB-AD57-D6D54233A55A}"/>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9" name="Rectangle 508">
                <a:extLst>
                  <a:ext uri="{FF2B5EF4-FFF2-40B4-BE49-F238E27FC236}">
                    <a16:creationId xmlns:a16="http://schemas.microsoft.com/office/drawing/2014/main" id="{CE3305C0-7EAD-4232-B7EB-81BE4C986CAE}"/>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0" name="Straight Connector 509">
                <a:extLst>
                  <a:ext uri="{FF2B5EF4-FFF2-40B4-BE49-F238E27FC236}">
                    <a16:creationId xmlns:a16="http://schemas.microsoft.com/office/drawing/2014/main" id="{5822F3E7-0713-46C0-B4DA-EB56086AFBCC}"/>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97AC2926-4E04-43BA-8A41-151BFAEC4DFB}"/>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966D8446-6889-4CC4-AEA5-A6C18735B849}"/>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FB0C6D77-03E2-4B56-B589-DA53AD87B9A2}"/>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266FD455-BB48-4303-807F-2C056856225C}"/>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1FA987E9-8C3D-473F-9937-4148F4B6DAF5}"/>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57935962-B3D7-4ADE-B7A3-4B66D1A6E662}"/>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A00F75A4-FEA1-4995-BBAE-AE6233DDDA6F}"/>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B990EF68-2F63-4F8B-BA84-AD6A7DA91F93}"/>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620D2CDD-B647-498A-8752-F0373F469CC4}"/>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8FE5C4DC-EEA3-4A32-BE67-0A8E56558A1A}"/>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5320CE7F-E28A-4D51-ACEE-8FE940F0493D}"/>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2" name="Freeform: Shape 521">
                <a:extLst>
                  <a:ext uri="{FF2B5EF4-FFF2-40B4-BE49-F238E27FC236}">
                    <a16:creationId xmlns:a16="http://schemas.microsoft.com/office/drawing/2014/main" id="{99EFDFD0-8A7F-44CE-A8DE-D7390DE7802A}"/>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ED229BB4-CF44-4571-B568-AFF1085A213B}"/>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022F6440-BB5A-4CB1-8DE4-4B9B5BCB0813}"/>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5" name="Rectangle 524">
                <a:extLst>
                  <a:ext uri="{FF2B5EF4-FFF2-40B4-BE49-F238E27FC236}">
                    <a16:creationId xmlns:a16="http://schemas.microsoft.com/office/drawing/2014/main" id="{8B93943B-A06E-4099-986E-9210E459DA5C}"/>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6" name="Rectangle 525">
                <a:extLst>
                  <a:ext uri="{FF2B5EF4-FFF2-40B4-BE49-F238E27FC236}">
                    <a16:creationId xmlns:a16="http://schemas.microsoft.com/office/drawing/2014/main" id="{9F504287-F8CE-4238-999F-C8EC010E4500}"/>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7" name="Rectangle 526">
                <a:extLst>
                  <a:ext uri="{FF2B5EF4-FFF2-40B4-BE49-F238E27FC236}">
                    <a16:creationId xmlns:a16="http://schemas.microsoft.com/office/drawing/2014/main" id="{2D7C3212-28B8-4A12-92E6-DD5EF411EF8F}"/>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8" name="Rectangle 527">
                <a:extLst>
                  <a:ext uri="{FF2B5EF4-FFF2-40B4-BE49-F238E27FC236}">
                    <a16:creationId xmlns:a16="http://schemas.microsoft.com/office/drawing/2014/main" id="{16094F45-C016-4EA9-AE1A-CB40DF593567}"/>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9" name="Rectangle 528">
                <a:extLst>
                  <a:ext uri="{FF2B5EF4-FFF2-40B4-BE49-F238E27FC236}">
                    <a16:creationId xmlns:a16="http://schemas.microsoft.com/office/drawing/2014/main" id="{737F8701-533A-4AF5-8E9C-A49FCD26A404}"/>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0" name="Rectangle 529">
                <a:extLst>
                  <a:ext uri="{FF2B5EF4-FFF2-40B4-BE49-F238E27FC236}">
                    <a16:creationId xmlns:a16="http://schemas.microsoft.com/office/drawing/2014/main" id="{757311C4-90BC-41B1-B239-8191CBF8C9E7}"/>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1" name="Rectangle 530">
                <a:extLst>
                  <a:ext uri="{FF2B5EF4-FFF2-40B4-BE49-F238E27FC236}">
                    <a16:creationId xmlns:a16="http://schemas.microsoft.com/office/drawing/2014/main" id="{933F3031-7B40-47E6-8520-BBA94280E1E3}"/>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 name="Rectangle 531">
                <a:extLst>
                  <a:ext uri="{FF2B5EF4-FFF2-40B4-BE49-F238E27FC236}">
                    <a16:creationId xmlns:a16="http://schemas.microsoft.com/office/drawing/2014/main" id="{6004FCC1-6AA8-463C-84F0-18BFE502D3C2}"/>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3" name="Rectangle 532">
                <a:extLst>
                  <a:ext uri="{FF2B5EF4-FFF2-40B4-BE49-F238E27FC236}">
                    <a16:creationId xmlns:a16="http://schemas.microsoft.com/office/drawing/2014/main" id="{AA5E5B02-BB7E-4717-BFA4-FBB8FE9A076F}"/>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Rectangle 533">
                <a:extLst>
                  <a:ext uri="{FF2B5EF4-FFF2-40B4-BE49-F238E27FC236}">
                    <a16:creationId xmlns:a16="http://schemas.microsoft.com/office/drawing/2014/main" id="{99EA61A0-6B87-4973-9035-2419B2331BF6}"/>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Rectangle 534">
                <a:extLst>
                  <a:ext uri="{FF2B5EF4-FFF2-40B4-BE49-F238E27FC236}">
                    <a16:creationId xmlns:a16="http://schemas.microsoft.com/office/drawing/2014/main" id="{762D101E-9FD9-4024-9C0E-56E1558AD935}"/>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Rectangle 535">
                <a:extLst>
                  <a:ext uri="{FF2B5EF4-FFF2-40B4-BE49-F238E27FC236}">
                    <a16:creationId xmlns:a16="http://schemas.microsoft.com/office/drawing/2014/main" id="{E07E5953-67E5-4CE8-89B9-090A7FD6D1D4}"/>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7" name="Rectangle 536">
                <a:extLst>
                  <a:ext uri="{FF2B5EF4-FFF2-40B4-BE49-F238E27FC236}">
                    <a16:creationId xmlns:a16="http://schemas.microsoft.com/office/drawing/2014/main" id="{87BB21CA-A8F8-4ABA-B024-26457BB72193}"/>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8" name="Rectangle 537">
                <a:extLst>
                  <a:ext uri="{FF2B5EF4-FFF2-40B4-BE49-F238E27FC236}">
                    <a16:creationId xmlns:a16="http://schemas.microsoft.com/office/drawing/2014/main" id="{543F6A5F-8BE7-4C41-A262-056A94338C7C}"/>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9" name="Rectangle 538">
                <a:extLst>
                  <a:ext uri="{FF2B5EF4-FFF2-40B4-BE49-F238E27FC236}">
                    <a16:creationId xmlns:a16="http://schemas.microsoft.com/office/drawing/2014/main" id="{CCCF09A1-B802-4F29-BD49-117FE68C0112}"/>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0" name="Rectangle 539">
                <a:extLst>
                  <a:ext uri="{FF2B5EF4-FFF2-40B4-BE49-F238E27FC236}">
                    <a16:creationId xmlns:a16="http://schemas.microsoft.com/office/drawing/2014/main" id="{47DC35FA-2AF5-4546-B212-2AF8FCB2E1E5}"/>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1" name="Rectangle 540">
                <a:extLst>
                  <a:ext uri="{FF2B5EF4-FFF2-40B4-BE49-F238E27FC236}">
                    <a16:creationId xmlns:a16="http://schemas.microsoft.com/office/drawing/2014/main" id="{7CDE8E61-1BCB-4309-A4E3-B6A9594D3F76}"/>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2" name="Rectangle 541">
                <a:extLst>
                  <a:ext uri="{FF2B5EF4-FFF2-40B4-BE49-F238E27FC236}">
                    <a16:creationId xmlns:a16="http://schemas.microsoft.com/office/drawing/2014/main" id="{A462C6BE-A460-470A-A8BA-35B5B60AF4AE}"/>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3" name="Rectangle 542">
                <a:extLst>
                  <a:ext uri="{FF2B5EF4-FFF2-40B4-BE49-F238E27FC236}">
                    <a16:creationId xmlns:a16="http://schemas.microsoft.com/office/drawing/2014/main" id="{8535F8B1-CD69-4E49-B867-18F6AD941775}"/>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4" name="Rectangle 543">
                <a:extLst>
                  <a:ext uri="{FF2B5EF4-FFF2-40B4-BE49-F238E27FC236}">
                    <a16:creationId xmlns:a16="http://schemas.microsoft.com/office/drawing/2014/main" id="{F1FD4238-0565-4F22-A5BE-3B75E56BC6C8}"/>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5" name="Straight Connector 544">
                <a:extLst>
                  <a:ext uri="{FF2B5EF4-FFF2-40B4-BE49-F238E27FC236}">
                    <a16:creationId xmlns:a16="http://schemas.microsoft.com/office/drawing/2014/main" id="{E8A72444-9248-4A12-B421-EE906A9D9C62}"/>
                  </a:ext>
                </a:extLst>
              </p:cNvPr>
              <p:cNvCxnSpPr>
                <a:cxnSpLocks/>
                <a:stCxn id="530" idx="3"/>
                <a:endCxn id="525"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46" name="Rectangle 545">
                <a:extLst>
                  <a:ext uri="{FF2B5EF4-FFF2-40B4-BE49-F238E27FC236}">
                    <a16:creationId xmlns:a16="http://schemas.microsoft.com/office/drawing/2014/main" id="{4F5BF94E-BC0C-49F6-8EEA-DBFD5EBFFEE9}"/>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7" name="Rectangle 546">
                <a:extLst>
                  <a:ext uri="{FF2B5EF4-FFF2-40B4-BE49-F238E27FC236}">
                    <a16:creationId xmlns:a16="http://schemas.microsoft.com/office/drawing/2014/main" id="{C6CB5055-127B-4022-B38D-095B137064A3}"/>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8" name="Rectangle 547">
                <a:extLst>
                  <a:ext uri="{FF2B5EF4-FFF2-40B4-BE49-F238E27FC236}">
                    <a16:creationId xmlns:a16="http://schemas.microsoft.com/office/drawing/2014/main" id="{6053073E-2E2F-412F-AA04-DCF128E8E8EA}"/>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9" name="Rectangle 548">
                <a:extLst>
                  <a:ext uri="{FF2B5EF4-FFF2-40B4-BE49-F238E27FC236}">
                    <a16:creationId xmlns:a16="http://schemas.microsoft.com/office/drawing/2014/main" id="{8BE164B9-4D62-4554-A882-314A4BC34D4B}"/>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0" name="Straight Connector 549">
                <a:extLst>
                  <a:ext uri="{FF2B5EF4-FFF2-40B4-BE49-F238E27FC236}">
                    <a16:creationId xmlns:a16="http://schemas.microsoft.com/office/drawing/2014/main" id="{5705B6B0-E2C2-48BB-80A2-730A555900AA}"/>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340861F2-CC04-4C08-9C14-A60651AE1D0C}"/>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3D1BDB7A-5A55-4F6C-BAEC-A3AA85EAE54C}"/>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3289AC37-7976-473F-ABA0-99CF02AEC210}"/>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9516D879-416A-4497-8DCD-84D980005CC3}"/>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B3FF9FEC-6540-4193-B8C0-E1119DC72FB2}"/>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90332100-CAA9-4A6D-8123-08BC9744436B}"/>
                  </a:ext>
                </a:extLst>
              </p:cNvPr>
              <p:cNvCxnSpPr>
                <a:cxnSpLocks/>
                <a:endCxn id="536"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D7121C29-EEF7-4F64-8B70-A16A91C69F33}"/>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263F3271-05AD-4FDE-B63B-E6A1DDB69A5E}"/>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E9649359-4174-4D38-9FD5-661B08E654D9}"/>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37C153E2-F025-4B4E-AA98-B14F75A54A44}"/>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C27C73D6-15BA-46FC-8CB8-9B47FC953FDD}"/>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31D1BBDF-139B-441D-B3A0-538BC6AC88EE}"/>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4927FE96-5ACF-4906-A2EE-D7497B882C34}"/>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A157524A-38E3-4722-815A-D7269BE7779F}"/>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69708ABE-07E4-43BF-9DBF-1DACFA0D4BD9}"/>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Met Data Grid">
              <a:extLst>
                <a:ext uri="{FF2B5EF4-FFF2-40B4-BE49-F238E27FC236}">
                  <a16:creationId xmlns:a16="http://schemas.microsoft.com/office/drawing/2014/main" id="{A3E2DB6A-CC96-4C3D-8334-14C8C3F61A1A}"/>
                </a:ext>
              </a:extLst>
            </p:cNvPr>
            <p:cNvGrpSpPr>
              <a:grpSpLocks noChangeAspect="1"/>
            </p:cNvGrpSpPr>
            <p:nvPr/>
          </p:nvGrpSpPr>
          <p:grpSpPr>
            <a:xfrm>
              <a:off x="73390" y="2542055"/>
              <a:ext cx="2186853" cy="1368489"/>
              <a:chOff x="846348" y="-876012"/>
              <a:chExt cx="8879840" cy="6786880"/>
            </a:xfrm>
            <a:scene3d>
              <a:camera prst="orthographicFront">
                <a:rot lat="240000" lon="1800000" rev="0"/>
              </a:camera>
              <a:lightRig rig="threePt" dir="t"/>
            </a:scene3d>
          </p:grpSpPr>
          <p:sp>
            <p:nvSpPr>
              <p:cNvPr id="426" name="Rectangle 425">
                <a:extLst>
                  <a:ext uri="{FF2B5EF4-FFF2-40B4-BE49-F238E27FC236}">
                    <a16:creationId xmlns:a16="http://schemas.microsoft.com/office/drawing/2014/main" id="{C2221EEA-CE2B-4DC7-9450-3F7EE0A91573}"/>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 name="Rectangle 426">
                <a:extLst>
                  <a:ext uri="{FF2B5EF4-FFF2-40B4-BE49-F238E27FC236}">
                    <a16:creationId xmlns:a16="http://schemas.microsoft.com/office/drawing/2014/main" id="{B9D38EB7-15BA-4734-89E1-87C3B8EA2E58}"/>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8" name="Rectangle 427">
                <a:extLst>
                  <a:ext uri="{FF2B5EF4-FFF2-40B4-BE49-F238E27FC236}">
                    <a16:creationId xmlns:a16="http://schemas.microsoft.com/office/drawing/2014/main" id="{97DB5ACF-E909-4955-B283-789FCE610703}"/>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9" name="Rectangle 428">
                <a:extLst>
                  <a:ext uri="{FF2B5EF4-FFF2-40B4-BE49-F238E27FC236}">
                    <a16:creationId xmlns:a16="http://schemas.microsoft.com/office/drawing/2014/main" id="{A21A0703-DB7D-4A1F-83A6-32BD9C05A722}"/>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 name="Rectangle 429">
                <a:extLst>
                  <a:ext uri="{FF2B5EF4-FFF2-40B4-BE49-F238E27FC236}">
                    <a16:creationId xmlns:a16="http://schemas.microsoft.com/office/drawing/2014/main" id="{3A4D8EE9-1915-4866-A8AE-2299A1A7E51F}"/>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1" name="Rectangle 430">
                <a:extLst>
                  <a:ext uri="{FF2B5EF4-FFF2-40B4-BE49-F238E27FC236}">
                    <a16:creationId xmlns:a16="http://schemas.microsoft.com/office/drawing/2014/main" id="{1CEA0A0C-4C5B-45EC-81CE-8B1539197732}"/>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2" name="Straight Connector 431">
                <a:extLst>
                  <a:ext uri="{FF2B5EF4-FFF2-40B4-BE49-F238E27FC236}">
                    <a16:creationId xmlns:a16="http://schemas.microsoft.com/office/drawing/2014/main" id="{2FAA6521-6179-4203-B902-75509107EC8A}"/>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4EDEDE8E-C065-4007-B982-A1EE446D60F1}"/>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id="{6F86FD42-F687-42D9-B445-347763EF0E3D}"/>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5" name="Rectangle 434">
                <a:extLst>
                  <a:ext uri="{FF2B5EF4-FFF2-40B4-BE49-F238E27FC236}">
                    <a16:creationId xmlns:a16="http://schemas.microsoft.com/office/drawing/2014/main" id="{BF90FE47-36B2-4489-A05F-77AAE4CAB822}"/>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6" name="Rectangle 435">
                <a:extLst>
                  <a:ext uri="{FF2B5EF4-FFF2-40B4-BE49-F238E27FC236}">
                    <a16:creationId xmlns:a16="http://schemas.microsoft.com/office/drawing/2014/main" id="{9C4AE9DD-8B1D-4058-8072-AD12CB9B3CC6}"/>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7" name="Rectangle 436">
                <a:extLst>
                  <a:ext uri="{FF2B5EF4-FFF2-40B4-BE49-F238E27FC236}">
                    <a16:creationId xmlns:a16="http://schemas.microsoft.com/office/drawing/2014/main" id="{EB339D2C-F89B-427E-8AF2-B20AD64DF6A7}"/>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8" name="Rectangle 437">
                <a:extLst>
                  <a:ext uri="{FF2B5EF4-FFF2-40B4-BE49-F238E27FC236}">
                    <a16:creationId xmlns:a16="http://schemas.microsoft.com/office/drawing/2014/main" id="{BC633905-3508-45E3-B2C2-975F06D34B7B}"/>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9" name="Rectangle 438">
                <a:extLst>
                  <a:ext uri="{FF2B5EF4-FFF2-40B4-BE49-F238E27FC236}">
                    <a16:creationId xmlns:a16="http://schemas.microsoft.com/office/drawing/2014/main" id="{6F8DB902-4155-4124-9FE9-AD954EBE1A27}"/>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0" name="Straight Connector 439">
                <a:extLst>
                  <a:ext uri="{FF2B5EF4-FFF2-40B4-BE49-F238E27FC236}">
                    <a16:creationId xmlns:a16="http://schemas.microsoft.com/office/drawing/2014/main" id="{BFD37BD5-4310-4AE9-8F99-A13A086B681B}"/>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AAE1115C-DC0B-448C-85BE-E2D5ADE8E7A3}"/>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F0029765-2958-481D-99FF-66373D6B0D0C}"/>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3A8C5BBC-1727-4351-850A-8696BE4EECD9}"/>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84F69A5D-346E-4AB0-89E5-C8E7DA11FC46}"/>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2E9A63C7-37C4-4BEF-AB52-FD04A317FC80}"/>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4E492EA1-B878-4D19-91A7-ABC564FF4DDA}"/>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66E65A42-E01B-43B2-A966-825292AE238D}"/>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262A5CF4-3BC4-409F-B1EB-75C03D0D7B3B}"/>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D826E745-5BCD-45EE-9EEE-F99FFEDC5CBF}"/>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0B2294C-2262-4383-927A-136B7143B228}"/>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E9082832-C856-4480-9732-C31FA8A5FAD5}"/>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2" name="Freeform: Shape 451">
                <a:extLst>
                  <a:ext uri="{FF2B5EF4-FFF2-40B4-BE49-F238E27FC236}">
                    <a16:creationId xmlns:a16="http://schemas.microsoft.com/office/drawing/2014/main" id="{5E1F97D4-6A86-4A94-A60C-E9CB77DDF148}"/>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FCBA9777-627E-4F8B-B2F3-89F301D6002A}"/>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C9CA53D6-CB96-4E0A-A47C-F56425920AC3}"/>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5" name="Rectangle 454">
                <a:extLst>
                  <a:ext uri="{FF2B5EF4-FFF2-40B4-BE49-F238E27FC236}">
                    <a16:creationId xmlns:a16="http://schemas.microsoft.com/office/drawing/2014/main" id="{5927DA45-606B-460F-9A54-3CD6BA8CB856}"/>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6" name="Rectangle 455">
                <a:extLst>
                  <a:ext uri="{FF2B5EF4-FFF2-40B4-BE49-F238E27FC236}">
                    <a16:creationId xmlns:a16="http://schemas.microsoft.com/office/drawing/2014/main" id="{417FB886-8E1A-4C8D-B1CC-7460633DE202}"/>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Rectangle 456">
                <a:extLst>
                  <a:ext uri="{FF2B5EF4-FFF2-40B4-BE49-F238E27FC236}">
                    <a16:creationId xmlns:a16="http://schemas.microsoft.com/office/drawing/2014/main" id="{86E569A9-9C79-4F97-B744-527CC4B6AB90}"/>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457">
                <a:extLst>
                  <a:ext uri="{FF2B5EF4-FFF2-40B4-BE49-F238E27FC236}">
                    <a16:creationId xmlns:a16="http://schemas.microsoft.com/office/drawing/2014/main" id="{5319AFF1-10BB-43B7-BE90-77D5E5D0C4AB}"/>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9" name="Rectangle 458">
                <a:extLst>
                  <a:ext uri="{FF2B5EF4-FFF2-40B4-BE49-F238E27FC236}">
                    <a16:creationId xmlns:a16="http://schemas.microsoft.com/office/drawing/2014/main" id="{938498D9-7DA9-408A-907F-A84995E39636}"/>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 name="Rectangle 459">
                <a:extLst>
                  <a:ext uri="{FF2B5EF4-FFF2-40B4-BE49-F238E27FC236}">
                    <a16:creationId xmlns:a16="http://schemas.microsoft.com/office/drawing/2014/main" id="{A068C5BB-927E-4361-8E23-3D1C63FDCAFA}"/>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 name="Rectangle 460">
                <a:extLst>
                  <a:ext uri="{FF2B5EF4-FFF2-40B4-BE49-F238E27FC236}">
                    <a16:creationId xmlns:a16="http://schemas.microsoft.com/office/drawing/2014/main" id="{5E1F456D-2878-4984-B73C-452E672EA03A}"/>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 name="Rectangle 461">
                <a:extLst>
                  <a:ext uri="{FF2B5EF4-FFF2-40B4-BE49-F238E27FC236}">
                    <a16:creationId xmlns:a16="http://schemas.microsoft.com/office/drawing/2014/main" id="{D5CAFAE0-590F-4A2B-9F8D-DB3D5E87781C}"/>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Rectangle 462">
                <a:extLst>
                  <a:ext uri="{FF2B5EF4-FFF2-40B4-BE49-F238E27FC236}">
                    <a16:creationId xmlns:a16="http://schemas.microsoft.com/office/drawing/2014/main" id="{AA908241-2A44-4B45-AEA7-BC733D365E5D}"/>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4" name="Rectangle 463">
                <a:extLst>
                  <a:ext uri="{FF2B5EF4-FFF2-40B4-BE49-F238E27FC236}">
                    <a16:creationId xmlns:a16="http://schemas.microsoft.com/office/drawing/2014/main" id="{7687DADE-F7AB-455F-814D-B1F87F20432A}"/>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5" name="Rectangle 464">
                <a:extLst>
                  <a:ext uri="{FF2B5EF4-FFF2-40B4-BE49-F238E27FC236}">
                    <a16:creationId xmlns:a16="http://schemas.microsoft.com/office/drawing/2014/main" id="{5863BE89-210C-4D28-8EB7-6982C9B9CA48}"/>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 name="Rectangle 465">
                <a:extLst>
                  <a:ext uri="{FF2B5EF4-FFF2-40B4-BE49-F238E27FC236}">
                    <a16:creationId xmlns:a16="http://schemas.microsoft.com/office/drawing/2014/main" id="{18D1838B-8958-4819-8A29-326C7666C753}"/>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7" name="Rectangle 466">
                <a:extLst>
                  <a:ext uri="{FF2B5EF4-FFF2-40B4-BE49-F238E27FC236}">
                    <a16:creationId xmlns:a16="http://schemas.microsoft.com/office/drawing/2014/main" id="{4D2C4B8B-625B-4F01-A260-D41D4C361F55}"/>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8" name="Rectangle 467">
                <a:extLst>
                  <a:ext uri="{FF2B5EF4-FFF2-40B4-BE49-F238E27FC236}">
                    <a16:creationId xmlns:a16="http://schemas.microsoft.com/office/drawing/2014/main" id="{EE95D78C-546B-4F76-B7C4-9C055EA51FC0}"/>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9" name="Rectangle 468">
                <a:extLst>
                  <a:ext uri="{FF2B5EF4-FFF2-40B4-BE49-F238E27FC236}">
                    <a16:creationId xmlns:a16="http://schemas.microsoft.com/office/drawing/2014/main" id="{EDBE62E2-E7E5-4000-9E10-D1952A12CD6D}"/>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0" name="Rectangle 469">
                <a:extLst>
                  <a:ext uri="{FF2B5EF4-FFF2-40B4-BE49-F238E27FC236}">
                    <a16:creationId xmlns:a16="http://schemas.microsoft.com/office/drawing/2014/main" id="{872A57CB-6EEB-4E95-B5C1-983BA43AEB65}"/>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1" name="Rectangle 470">
                <a:extLst>
                  <a:ext uri="{FF2B5EF4-FFF2-40B4-BE49-F238E27FC236}">
                    <a16:creationId xmlns:a16="http://schemas.microsoft.com/office/drawing/2014/main" id="{E273CCF9-0653-409D-8891-C28D9201788C}"/>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Rectangle 471">
                <a:extLst>
                  <a:ext uri="{FF2B5EF4-FFF2-40B4-BE49-F238E27FC236}">
                    <a16:creationId xmlns:a16="http://schemas.microsoft.com/office/drawing/2014/main" id="{7DCFF095-4007-4715-8C3E-FBACC0B1A17E}"/>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Rectangle 472">
                <a:extLst>
                  <a:ext uri="{FF2B5EF4-FFF2-40B4-BE49-F238E27FC236}">
                    <a16:creationId xmlns:a16="http://schemas.microsoft.com/office/drawing/2014/main" id="{A8F308C1-1D57-43F5-B291-9D735E09E152}"/>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Rectangle 473">
                <a:extLst>
                  <a:ext uri="{FF2B5EF4-FFF2-40B4-BE49-F238E27FC236}">
                    <a16:creationId xmlns:a16="http://schemas.microsoft.com/office/drawing/2014/main" id="{1A284DA5-7A4A-4CD3-8F7E-BC8FFD123035}"/>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5" name="Straight Connector 474">
                <a:extLst>
                  <a:ext uri="{FF2B5EF4-FFF2-40B4-BE49-F238E27FC236}">
                    <a16:creationId xmlns:a16="http://schemas.microsoft.com/office/drawing/2014/main" id="{5476270D-89C1-4226-872D-78DB85109E06}"/>
                  </a:ext>
                </a:extLst>
              </p:cNvPr>
              <p:cNvCxnSpPr>
                <a:cxnSpLocks/>
                <a:stCxn id="460" idx="3"/>
                <a:endCxn id="455"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76" name="Rectangle 475">
                <a:extLst>
                  <a:ext uri="{FF2B5EF4-FFF2-40B4-BE49-F238E27FC236}">
                    <a16:creationId xmlns:a16="http://schemas.microsoft.com/office/drawing/2014/main" id="{0BB01BA9-6552-49BA-9A36-35EF9DC2304C}"/>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7" name="Rectangle 476">
                <a:extLst>
                  <a:ext uri="{FF2B5EF4-FFF2-40B4-BE49-F238E27FC236}">
                    <a16:creationId xmlns:a16="http://schemas.microsoft.com/office/drawing/2014/main" id="{E5AED903-4AC7-4175-914A-2FF77B9EE765}"/>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8" name="Rectangle 477">
                <a:extLst>
                  <a:ext uri="{FF2B5EF4-FFF2-40B4-BE49-F238E27FC236}">
                    <a16:creationId xmlns:a16="http://schemas.microsoft.com/office/drawing/2014/main" id="{D2088194-5104-4679-9014-74AC128A3646}"/>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 name="Rectangle 478">
                <a:extLst>
                  <a:ext uri="{FF2B5EF4-FFF2-40B4-BE49-F238E27FC236}">
                    <a16:creationId xmlns:a16="http://schemas.microsoft.com/office/drawing/2014/main" id="{E8A0104D-D33A-42D0-8119-81F28A6B699E}"/>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0" name="Straight Connector 479">
                <a:extLst>
                  <a:ext uri="{FF2B5EF4-FFF2-40B4-BE49-F238E27FC236}">
                    <a16:creationId xmlns:a16="http://schemas.microsoft.com/office/drawing/2014/main" id="{B7B60411-5E8F-45FA-A903-717F875CAF7C}"/>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2A28ADA4-5372-4344-A9D2-DDDA73262D1F}"/>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76015BF5-B24E-497B-B5B7-856795CB022C}"/>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BF1DFAB2-5E25-4E18-B264-AACDA6DB7AE0}"/>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C11BF282-11FB-4C46-BEA2-BCF298B7FDE7}"/>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8058ADC7-B6FD-4A30-8339-8D81BF3C7B92}"/>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691CFFF9-BC59-4E5C-8FFE-583D96BB9F94}"/>
                  </a:ext>
                </a:extLst>
              </p:cNvPr>
              <p:cNvCxnSpPr>
                <a:cxnSpLocks/>
                <a:endCxn id="466"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91946F66-2E8D-4567-9940-914232C84EB7}"/>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7B85D818-F348-4400-A5CC-0A701E1711AE}"/>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478CCAC9-22CC-4E39-9033-234FFDF11A5F}"/>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7026F41C-997A-4518-801C-B1C413E6B54A}"/>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7CFB9B49-BCF2-4F49-89E4-7EDD0B5F76C2}"/>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7CDD108C-E06D-4B29-9CAD-F3C77289A2EB}"/>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64D0CC5B-0F65-43C0-BF71-327112967079}"/>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93800F6D-4BCD-4ECB-848B-78765D29DC01}"/>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1EEBC138-6354-4365-93A9-DCCE14CFE212}"/>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7" name="Met Data Grid">
            <a:extLst>
              <a:ext uri="{FF2B5EF4-FFF2-40B4-BE49-F238E27FC236}">
                <a16:creationId xmlns:a16="http://schemas.microsoft.com/office/drawing/2014/main" id="{24E394D7-4341-404E-996C-090E179A94D9}"/>
              </a:ext>
            </a:extLst>
          </p:cNvPr>
          <p:cNvGrpSpPr>
            <a:grpSpLocks noChangeAspect="1"/>
          </p:cNvGrpSpPr>
          <p:nvPr/>
        </p:nvGrpSpPr>
        <p:grpSpPr>
          <a:xfrm>
            <a:off x="3343058" y="824079"/>
            <a:ext cx="8377879" cy="5242709"/>
            <a:chOff x="846348" y="-876012"/>
            <a:chExt cx="8879840" cy="6786880"/>
          </a:xfrm>
          <a:scene3d>
            <a:camera prst="orthographicFront">
              <a:rot lat="240000" lon="1800000" rev="0"/>
            </a:camera>
            <a:lightRig rig="threePt" dir="t"/>
          </a:scene3d>
        </p:grpSpPr>
        <p:sp>
          <p:nvSpPr>
            <p:cNvPr id="111" name="Rectangle 110">
              <a:extLst>
                <a:ext uri="{FF2B5EF4-FFF2-40B4-BE49-F238E27FC236}">
                  <a16:creationId xmlns:a16="http://schemas.microsoft.com/office/drawing/2014/main" id="{BCC70F8A-1729-49AC-A8F1-2EDE26C742A9}"/>
                </a:ext>
              </a:extLst>
            </p:cNvPr>
            <p:cNvSpPr/>
            <p:nvPr/>
          </p:nvSpPr>
          <p:spPr>
            <a:xfrm>
              <a:off x="4432828" y="187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799E8564-B045-4505-A1DC-EFFD46D067A2}"/>
                </a:ext>
              </a:extLst>
            </p:cNvPr>
            <p:cNvSpPr/>
            <p:nvPr/>
          </p:nvSpPr>
          <p:spPr>
            <a:xfrm>
              <a:off x="4432828" y="343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E100F90A-7C2D-4142-8ABE-0CBD800E3973}"/>
                </a:ext>
              </a:extLst>
            </p:cNvPr>
            <p:cNvSpPr/>
            <p:nvPr/>
          </p:nvSpPr>
          <p:spPr>
            <a:xfrm>
              <a:off x="3254268" y="1074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B43B60BD-0D69-4174-8B89-3B25CCDEF77C}"/>
                </a:ext>
              </a:extLst>
            </p:cNvPr>
            <p:cNvSpPr/>
            <p:nvPr/>
          </p:nvSpPr>
          <p:spPr>
            <a:xfrm>
              <a:off x="3254268" y="26291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C0A0F4EB-AAFB-4F9D-85E6-DC8755791650}"/>
                </a:ext>
              </a:extLst>
            </p:cNvPr>
            <p:cNvSpPr/>
            <p:nvPr/>
          </p:nvSpPr>
          <p:spPr>
            <a:xfrm>
              <a:off x="5946668" y="28222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846E3FBF-B2D8-40DB-9E55-928253A2FE25}"/>
                </a:ext>
              </a:extLst>
            </p:cNvPr>
            <p:cNvSpPr/>
            <p:nvPr/>
          </p:nvSpPr>
          <p:spPr>
            <a:xfrm>
              <a:off x="5946668" y="437670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1" name="Straight Connector 140">
              <a:extLst>
                <a:ext uri="{FF2B5EF4-FFF2-40B4-BE49-F238E27FC236}">
                  <a16:creationId xmlns:a16="http://schemas.microsoft.com/office/drawing/2014/main" id="{DE90D57F-9B07-4E35-A578-515BC2FBAB5A}"/>
                </a:ext>
              </a:extLst>
            </p:cNvPr>
            <p:cNvCxnSpPr>
              <a:cxnSpLocks/>
            </p:cNvCxnSpPr>
            <p:nvPr/>
          </p:nvCxnSpPr>
          <p:spPr>
            <a:xfrm>
              <a:off x="3325388" y="2710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D3E154D-16C9-4307-B848-ECDF5260FE99}"/>
                </a:ext>
              </a:extLst>
            </p:cNvPr>
            <p:cNvCxnSpPr>
              <a:cxnSpLocks/>
            </p:cNvCxnSpPr>
            <p:nvPr/>
          </p:nvCxnSpPr>
          <p:spPr>
            <a:xfrm>
              <a:off x="3345708" y="11458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6C32C571-DAC0-4A5B-9556-28776C5CA84B}"/>
                </a:ext>
              </a:extLst>
            </p:cNvPr>
            <p:cNvSpPr/>
            <p:nvPr/>
          </p:nvSpPr>
          <p:spPr>
            <a:xfrm>
              <a:off x="6728988" y="140998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67A5E001-9CAA-43DD-8C9C-1319BB137F79}"/>
                </a:ext>
              </a:extLst>
            </p:cNvPr>
            <p:cNvSpPr/>
            <p:nvPr/>
          </p:nvSpPr>
          <p:spPr>
            <a:xfrm>
              <a:off x="6728988" y="29644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6B8430BC-DE38-4BB2-8617-EE1C57DD2CF6}"/>
                </a:ext>
              </a:extLst>
            </p:cNvPr>
            <p:cNvSpPr/>
            <p:nvPr/>
          </p:nvSpPr>
          <p:spPr>
            <a:xfrm>
              <a:off x="5550428" y="607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7708003D-3DB7-43A7-B7B4-7620FBC52D83}"/>
                </a:ext>
              </a:extLst>
            </p:cNvPr>
            <p:cNvSpPr/>
            <p:nvPr/>
          </p:nvSpPr>
          <p:spPr>
            <a:xfrm>
              <a:off x="5550428" y="216182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683D7032-0178-4EF8-8734-5B61AF3850FA}"/>
                </a:ext>
              </a:extLst>
            </p:cNvPr>
            <p:cNvSpPr/>
            <p:nvPr/>
          </p:nvSpPr>
          <p:spPr>
            <a:xfrm>
              <a:off x="8242828" y="235486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B5C13F95-3DCB-40A3-99F1-EB1DCCF8FE3A}"/>
                </a:ext>
              </a:extLst>
            </p:cNvPr>
            <p:cNvSpPr/>
            <p:nvPr/>
          </p:nvSpPr>
          <p:spPr>
            <a:xfrm>
              <a:off x="8242828" y="3909348"/>
              <a:ext cx="182880" cy="182880"/>
            </a:xfrm>
            <a:prstGeom prst="rect">
              <a:avLst/>
            </a:pr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9" name="Straight Connector 148">
              <a:extLst>
                <a:ext uri="{FF2B5EF4-FFF2-40B4-BE49-F238E27FC236}">
                  <a16:creationId xmlns:a16="http://schemas.microsoft.com/office/drawing/2014/main" id="{CADEC50C-25D0-4BD7-835F-5EA71776BA8A}"/>
                </a:ext>
              </a:extLst>
            </p:cNvPr>
            <p:cNvCxnSpPr>
              <a:cxnSpLocks/>
            </p:cNvCxnSpPr>
            <p:nvPr/>
          </p:nvCxnSpPr>
          <p:spPr>
            <a:xfrm>
              <a:off x="5621548" y="224310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7F54A08-C280-430F-9F75-C374FDA9D7D3}"/>
                </a:ext>
              </a:extLst>
            </p:cNvPr>
            <p:cNvCxnSpPr>
              <a:cxnSpLocks/>
            </p:cNvCxnSpPr>
            <p:nvPr/>
          </p:nvCxnSpPr>
          <p:spPr>
            <a:xfrm>
              <a:off x="5641868" y="678468"/>
              <a:ext cx="3992880" cy="260096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41A62AB-EE38-484D-AD6C-64019D719810}"/>
                </a:ext>
              </a:extLst>
            </p:cNvPr>
            <p:cNvCxnSpPr>
              <a:cxnSpLocks/>
            </p:cNvCxnSpPr>
            <p:nvPr/>
          </p:nvCxnSpPr>
          <p:spPr>
            <a:xfrm flipV="1">
              <a:off x="3721628" y="39906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50007A3-DABA-42DF-8ECA-4E18A0338412}"/>
                </a:ext>
              </a:extLst>
            </p:cNvPr>
            <p:cNvCxnSpPr>
              <a:cxnSpLocks/>
            </p:cNvCxnSpPr>
            <p:nvPr/>
          </p:nvCxnSpPr>
          <p:spPr>
            <a:xfrm flipV="1">
              <a:off x="2207788" y="305590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4191973-D6E9-486B-8206-4D1CC0AFE3A4}"/>
                </a:ext>
              </a:extLst>
            </p:cNvPr>
            <p:cNvCxnSpPr>
              <a:cxnSpLocks/>
            </p:cNvCxnSpPr>
            <p:nvPr/>
          </p:nvCxnSpPr>
          <p:spPr>
            <a:xfrm flipV="1">
              <a:off x="2187468" y="150142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EC55609-A1A5-441F-BE31-D97EF36A5CC2}"/>
                </a:ext>
              </a:extLst>
            </p:cNvPr>
            <p:cNvCxnSpPr>
              <a:cxnSpLocks/>
            </p:cNvCxnSpPr>
            <p:nvPr/>
          </p:nvCxnSpPr>
          <p:spPr>
            <a:xfrm>
              <a:off x="8334268" y="105438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5309B66-FC0E-44DF-B35C-1E8C5C1EDD34}"/>
                </a:ext>
              </a:extLst>
            </p:cNvPr>
            <p:cNvCxnSpPr>
              <a:cxnSpLocks/>
            </p:cNvCxnSpPr>
            <p:nvPr/>
          </p:nvCxnSpPr>
          <p:spPr>
            <a:xfrm>
              <a:off x="6820428" y="99348"/>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00E7998-3DC3-4B75-8E65-DA5BC36832A8}"/>
                </a:ext>
              </a:extLst>
            </p:cNvPr>
            <p:cNvCxnSpPr>
              <a:cxnSpLocks/>
            </p:cNvCxnSpPr>
            <p:nvPr/>
          </p:nvCxnSpPr>
          <p:spPr>
            <a:xfrm>
              <a:off x="5641868" y="-67281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E163D12-6AC0-4012-8A50-1B362D2ACE97}"/>
                </a:ext>
              </a:extLst>
            </p:cNvPr>
            <p:cNvCxnSpPr>
              <a:cxnSpLocks/>
            </p:cNvCxnSpPr>
            <p:nvPr/>
          </p:nvCxnSpPr>
          <p:spPr>
            <a:xfrm>
              <a:off x="3345708" y="-235932"/>
              <a:ext cx="0" cy="288544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CA6A43C-B9AF-41E5-A2E5-BDBA0EA66EDE}"/>
                </a:ext>
              </a:extLst>
            </p:cNvPr>
            <p:cNvCxnSpPr>
              <a:cxnSpLocks/>
            </p:cNvCxnSpPr>
            <p:nvPr/>
          </p:nvCxnSpPr>
          <p:spPr>
            <a:xfrm flipV="1">
              <a:off x="1039388" y="678468"/>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DC68505-7F12-4DE3-A640-0CE3785F85B9}"/>
                </a:ext>
              </a:extLst>
            </p:cNvPr>
            <p:cNvCxnSpPr>
              <a:cxnSpLocks/>
            </p:cNvCxnSpPr>
            <p:nvPr/>
          </p:nvCxnSpPr>
          <p:spPr>
            <a:xfrm flipV="1">
              <a:off x="3741948" y="244630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4069139-937C-4950-9C0A-4D3F76A23451}"/>
                </a:ext>
              </a:extLst>
            </p:cNvPr>
            <p:cNvCxnSpPr>
              <a:cxnSpLocks/>
            </p:cNvCxnSpPr>
            <p:nvPr/>
          </p:nvCxnSpPr>
          <p:spPr>
            <a:xfrm flipV="1">
              <a:off x="1020775" y="2243966"/>
              <a:ext cx="4521200" cy="9652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1" name="Freeform: Shape 160">
              <a:extLst>
                <a:ext uri="{FF2B5EF4-FFF2-40B4-BE49-F238E27FC236}">
                  <a16:creationId xmlns:a16="http://schemas.microsoft.com/office/drawing/2014/main" id="{E068222B-FF15-48CF-B423-CE6424155905}"/>
                </a:ext>
              </a:extLst>
            </p:cNvPr>
            <p:cNvSpPr/>
            <p:nvPr/>
          </p:nvSpPr>
          <p:spPr>
            <a:xfrm>
              <a:off x="4922197" y="1819090"/>
              <a:ext cx="4727643" cy="40272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643" h="4027251">
                  <a:moveTo>
                    <a:pt x="0" y="972766"/>
                  </a:moveTo>
                  <a:lnTo>
                    <a:pt x="4708188" y="0"/>
                  </a:lnTo>
                  <a:lnTo>
                    <a:pt x="4727643" y="3044757"/>
                  </a:lnTo>
                  <a:lnTo>
                    <a:pt x="19455" y="4027251"/>
                  </a:lnTo>
                  <a:cubicBezTo>
                    <a:pt x="16213" y="3012332"/>
                    <a:pt x="3242" y="1987685"/>
                    <a:pt x="0" y="972766"/>
                  </a:cubicBezTo>
                  <a:close/>
                </a:path>
              </a:pathLst>
            </a:custGeom>
            <a:solidFill>
              <a:srgbClr val="A6A6A6">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BB7EF34F-51D8-445F-8CFF-1EE1ECF1A889}"/>
                </a:ext>
              </a:extLst>
            </p:cNvPr>
            <p:cNvSpPr/>
            <p:nvPr/>
          </p:nvSpPr>
          <p:spPr>
            <a:xfrm>
              <a:off x="940341" y="191328"/>
              <a:ext cx="3978614" cy="5622587"/>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614" h="5622587">
                  <a:moveTo>
                    <a:pt x="0" y="0"/>
                  </a:moveTo>
                  <a:lnTo>
                    <a:pt x="3978614" y="2597285"/>
                  </a:lnTo>
                  <a:cubicBezTo>
                    <a:pt x="3975371" y="3605719"/>
                    <a:pt x="3972129" y="4614153"/>
                    <a:pt x="3968886" y="5622587"/>
                  </a:cubicBezTo>
                  <a:lnTo>
                    <a:pt x="9728" y="3044757"/>
                  </a:lnTo>
                  <a:cubicBezTo>
                    <a:pt x="6486" y="2029838"/>
                    <a:pt x="3242" y="1014919"/>
                    <a:pt x="0" y="0"/>
                  </a:cubicBezTo>
                  <a:close/>
                </a:path>
              </a:pathLst>
            </a:cu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E83704FB-F7FB-406F-9F3B-34AB90257E04}"/>
                </a:ext>
              </a:extLst>
            </p:cNvPr>
            <p:cNvSpPr/>
            <p:nvPr/>
          </p:nvSpPr>
          <p:spPr>
            <a:xfrm>
              <a:off x="917643" y="-794408"/>
              <a:ext cx="8715985" cy="3570051"/>
            </a:xfrm>
            <a:custGeom>
              <a:avLst/>
              <a:gdLst>
                <a:gd name="connsiteX0" fmla="*/ 0 w 1673158"/>
                <a:gd name="connsiteY0" fmla="*/ 0 h 632298"/>
                <a:gd name="connsiteX1" fmla="*/ 1673158 w 1673158"/>
                <a:gd name="connsiteY1" fmla="*/ 116732 h 632298"/>
                <a:gd name="connsiteX2" fmla="*/ 1507788 w 1673158"/>
                <a:gd name="connsiteY2" fmla="*/ 632298 h 632298"/>
                <a:gd name="connsiteX3" fmla="*/ 632298 w 1673158"/>
                <a:gd name="connsiteY3" fmla="*/ 505839 h 632298"/>
                <a:gd name="connsiteX4" fmla="*/ 0 w 1673158"/>
                <a:gd name="connsiteY4" fmla="*/ 0 h 632298"/>
                <a:gd name="connsiteX0" fmla="*/ 0 w 1566154"/>
                <a:gd name="connsiteY0" fmla="*/ 2412459 h 3044757"/>
                <a:gd name="connsiteX1" fmla="*/ 1566154 w 1566154"/>
                <a:gd name="connsiteY1" fmla="*/ 0 h 3044757"/>
                <a:gd name="connsiteX2" fmla="*/ 1507788 w 1566154"/>
                <a:gd name="connsiteY2" fmla="*/ 3044757 h 3044757"/>
                <a:gd name="connsiteX3" fmla="*/ 632298 w 1566154"/>
                <a:gd name="connsiteY3" fmla="*/ 2918298 h 3044757"/>
                <a:gd name="connsiteX4" fmla="*/ 0 w 1566154"/>
                <a:gd name="connsiteY4" fmla="*/ 2412459 h 3044757"/>
                <a:gd name="connsiteX0" fmla="*/ 0 w 4708188"/>
                <a:gd name="connsiteY0" fmla="*/ 972766 h 3044757"/>
                <a:gd name="connsiteX1" fmla="*/ 4708188 w 4708188"/>
                <a:gd name="connsiteY1" fmla="*/ 0 h 3044757"/>
                <a:gd name="connsiteX2" fmla="*/ 4649822 w 4708188"/>
                <a:gd name="connsiteY2" fmla="*/ 3044757 h 3044757"/>
                <a:gd name="connsiteX3" fmla="*/ 3774332 w 4708188"/>
                <a:gd name="connsiteY3" fmla="*/ 2918298 h 3044757"/>
                <a:gd name="connsiteX4" fmla="*/ 0 w 4708188"/>
                <a:gd name="connsiteY4" fmla="*/ 972766 h 3044757"/>
                <a:gd name="connsiteX0" fmla="*/ 0 w 4708188"/>
                <a:gd name="connsiteY0" fmla="*/ 972766 h 4017523"/>
                <a:gd name="connsiteX1" fmla="*/ 4708188 w 4708188"/>
                <a:gd name="connsiteY1" fmla="*/ 0 h 4017523"/>
                <a:gd name="connsiteX2" fmla="*/ 4649822 w 4708188"/>
                <a:gd name="connsiteY2" fmla="*/ 3044757 h 4017523"/>
                <a:gd name="connsiteX3" fmla="*/ 9727 w 4708188"/>
                <a:gd name="connsiteY3" fmla="*/ 4017523 h 4017523"/>
                <a:gd name="connsiteX4" fmla="*/ 0 w 4708188"/>
                <a:gd name="connsiteY4" fmla="*/ 972766 h 4017523"/>
                <a:gd name="connsiteX0" fmla="*/ 0 w 4727643"/>
                <a:gd name="connsiteY0" fmla="*/ 972766 h 4017523"/>
                <a:gd name="connsiteX1" fmla="*/ 4708188 w 4727643"/>
                <a:gd name="connsiteY1" fmla="*/ 0 h 4017523"/>
                <a:gd name="connsiteX2" fmla="*/ 4727643 w 4727643"/>
                <a:gd name="connsiteY2" fmla="*/ 3044757 h 4017523"/>
                <a:gd name="connsiteX3" fmla="*/ 9727 w 4727643"/>
                <a:gd name="connsiteY3" fmla="*/ 4017523 h 4017523"/>
                <a:gd name="connsiteX4" fmla="*/ 0 w 4727643"/>
                <a:gd name="connsiteY4" fmla="*/ 972766 h 4017523"/>
                <a:gd name="connsiteX0" fmla="*/ 0 w 4727643"/>
                <a:gd name="connsiteY0" fmla="*/ 972766 h 3988340"/>
                <a:gd name="connsiteX1" fmla="*/ 4708188 w 4727643"/>
                <a:gd name="connsiteY1" fmla="*/ 0 h 3988340"/>
                <a:gd name="connsiteX2" fmla="*/ 4727643 w 4727643"/>
                <a:gd name="connsiteY2" fmla="*/ 3044757 h 3988340"/>
                <a:gd name="connsiteX3" fmla="*/ 77821 w 4727643"/>
                <a:gd name="connsiteY3" fmla="*/ 3988340 h 3988340"/>
                <a:gd name="connsiteX4" fmla="*/ 0 w 4727643"/>
                <a:gd name="connsiteY4" fmla="*/ 972766 h 3988340"/>
                <a:gd name="connsiteX0" fmla="*/ 0 w 4727643"/>
                <a:gd name="connsiteY0" fmla="*/ 972766 h 4027251"/>
                <a:gd name="connsiteX1" fmla="*/ 4708188 w 4727643"/>
                <a:gd name="connsiteY1" fmla="*/ 0 h 4027251"/>
                <a:gd name="connsiteX2" fmla="*/ 4727643 w 4727643"/>
                <a:gd name="connsiteY2" fmla="*/ 3044757 h 4027251"/>
                <a:gd name="connsiteX3" fmla="*/ 19455 w 4727643"/>
                <a:gd name="connsiteY3" fmla="*/ 4027251 h 4027251"/>
                <a:gd name="connsiteX4" fmla="*/ 0 w 4727643"/>
                <a:gd name="connsiteY4" fmla="*/ 972766 h 4027251"/>
                <a:gd name="connsiteX0" fmla="*/ 0 w 8861899"/>
                <a:gd name="connsiteY0" fmla="*/ 0 h 5807413"/>
                <a:gd name="connsiteX1" fmla="*/ 8842444 w 8861899"/>
                <a:gd name="connsiteY1" fmla="*/ 1780162 h 5807413"/>
                <a:gd name="connsiteX2" fmla="*/ 8861899 w 8861899"/>
                <a:gd name="connsiteY2" fmla="*/ 4824919 h 5807413"/>
                <a:gd name="connsiteX3" fmla="*/ 4153711 w 8861899"/>
                <a:gd name="connsiteY3" fmla="*/ 5807413 h 5807413"/>
                <a:gd name="connsiteX4" fmla="*/ 0 w 8861899"/>
                <a:gd name="connsiteY4" fmla="*/ 0 h 5807413"/>
                <a:gd name="connsiteX0" fmla="*/ 0 w 8861899"/>
                <a:gd name="connsiteY0" fmla="*/ 0 h 4824919"/>
                <a:gd name="connsiteX1" fmla="*/ 8842444 w 8861899"/>
                <a:gd name="connsiteY1" fmla="*/ 1780162 h 4824919"/>
                <a:gd name="connsiteX2" fmla="*/ 8861899 w 8861899"/>
                <a:gd name="connsiteY2" fmla="*/ 4824919 h 4824919"/>
                <a:gd name="connsiteX3" fmla="*/ 9728 w 8861899"/>
                <a:gd name="connsiteY3" fmla="*/ 3044757 h 4824919"/>
                <a:gd name="connsiteX4" fmla="*/ 0 w 8861899"/>
                <a:gd name="connsiteY4" fmla="*/ 0 h 4824919"/>
                <a:gd name="connsiteX0" fmla="*/ 0 w 8842444"/>
                <a:gd name="connsiteY0" fmla="*/ 0 h 5622587"/>
                <a:gd name="connsiteX1" fmla="*/ 8842444 w 8842444"/>
                <a:gd name="connsiteY1" fmla="*/ 1780162 h 5622587"/>
                <a:gd name="connsiteX2" fmla="*/ 3968886 w 8842444"/>
                <a:gd name="connsiteY2" fmla="*/ 5622587 h 5622587"/>
                <a:gd name="connsiteX3" fmla="*/ 9728 w 8842444"/>
                <a:gd name="connsiteY3" fmla="*/ 3044757 h 5622587"/>
                <a:gd name="connsiteX4" fmla="*/ 0 w 8842444"/>
                <a:gd name="connsiteY4" fmla="*/ 0 h 5622587"/>
                <a:gd name="connsiteX0" fmla="*/ 0 w 3978614"/>
                <a:gd name="connsiteY0" fmla="*/ 0 h 5622587"/>
                <a:gd name="connsiteX1" fmla="*/ 3978614 w 3978614"/>
                <a:gd name="connsiteY1" fmla="*/ 2597285 h 5622587"/>
                <a:gd name="connsiteX2" fmla="*/ 3968886 w 3978614"/>
                <a:gd name="connsiteY2" fmla="*/ 5622587 h 5622587"/>
                <a:gd name="connsiteX3" fmla="*/ 9728 w 3978614"/>
                <a:gd name="connsiteY3" fmla="*/ 3044757 h 5622587"/>
                <a:gd name="connsiteX4" fmla="*/ 0 w 3978614"/>
                <a:gd name="connsiteY4" fmla="*/ 0 h 5622587"/>
                <a:gd name="connsiteX0" fmla="*/ 4523363 w 4851808"/>
                <a:gd name="connsiteY0" fmla="*/ 0 h 6760723"/>
                <a:gd name="connsiteX1" fmla="*/ 3968888 w 4851808"/>
                <a:gd name="connsiteY1" fmla="*/ 3735421 h 6760723"/>
                <a:gd name="connsiteX2" fmla="*/ 3959160 w 4851808"/>
                <a:gd name="connsiteY2" fmla="*/ 6760723 h 6760723"/>
                <a:gd name="connsiteX3" fmla="*/ 2 w 4851808"/>
                <a:gd name="connsiteY3" fmla="*/ 4182893 h 6760723"/>
                <a:gd name="connsiteX4" fmla="*/ 4523363 w 4851808"/>
                <a:gd name="connsiteY4" fmla="*/ 0 h 6760723"/>
                <a:gd name="connsiteX0" fmla="*/ 4708188 w 5036633"/>
                <a:gd name="connsiteY0" fmla="*/ 0 h 6760723"/>
                <a:gd name="connsiteX1" fmla="*/ 4153713 w 5036633"/>
                <a:gd name="connsiteY1" fmla="*/ 3735421 h 6760723"/>
                <a:gd name="connsiteX2" fmla="*/ 4143985 w 5036633"/>
                <a:gd name="connsiteY2" fmla="*/ 6760723 h 6760723"/>
                <a:gd name="connsiteX3" fmla="*/ 1 w 5036633"/>
                <a:gd name="connsiteY3" fmla="*/ 972765 h 6760723"/>
                <a:gd name="connsiteX4" fmla="*/ 4708188 w 5036633"/>
                <a:gd name="connsiteY4" fmla="*/ 0 h 6760723"/>
                <a:gd name="connsiteX0" fmla="*/ 4708188 w 5036633"/>
                <a:gd name="connsiteY0" fmla="*/ 0 h 4008713"/>
                <a:gd name="connsiteX1" fmla="*/ 4153713 w 5036633"/>
                <a:gd name="connsiteY1" fmla="*/ 3735421 h 4008713"/>
                <a:gd name="connsiteX2" fmla="*/ 3988342 w 5036633"/>
                <a:gd name="connsiteY2" fmla="*/ 3570051 h 4008713"/>
                <a:gd name="connsiteX3" fmla="*/ 1 w 5036633"/>
                <a:gd name="connsiteY3" fmla="*/ 972765 h 4008713"/>
                <a:gd name="connsiteX4" fmla="*/ 4708188 w 5036633"/>
                <a:gd name="connsiteY4" fmla="*/ 0 h 4008713"/>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8 w 8715986"/>
                <a:gd name="connsiteY0" fmla="*/ 0 h 3570051"/>
                <a:gd name="connsiteX1" fmla="*/ 8715986 w 8715986"/>
                <a:gd name="connsiteY1" fmla="*/ 2597285 h 3570051"/>
                <a:gd name="connsiteX2" fmla="*/ 3988342 w 8715986"/>
                <a:gd name="connsiteY2" fmla="*/ 3570051 h 3570051"/>
                <a:gd name="connsiteX3" fmla="*/ 1 w 8715986"/>
                <a:gd name="connsiteY3" fmla="*/ 972765 h 3570051"/>
                <a:gd name="connsiteX4" fmla="*/ 4708188 w 8715986"/>
                <a:gd name="connsiteY4" fmla="*/ 0 h 3570051"/>
                <a:gd name="connsiteX0" fmla="*/ 4708187 w 8715985"/>
                <a:gd name="connsiteY0" fmla="*/ 0 h 3570051"/>
                <a:gd name="connsiteX1" fmla="*/ 8715985 w 8715985"/>
                <a:gd name="connsiteY1" fmla="*/ 2597285 h 3570051"/>
                <a:gd name="connsiteX2" fmla="*/ 3988341 w 8715985"/>
                <a:gd name="connsiteY2" fmla="*/ 3570051 h 3570051"/>
                <a:gd name="connsiteX3" fmla="*/ 0 w 8715985"/>
                <a:gd name="connsiteY3" fmla="*/ 972765 h 3570051"/>
                <a:gd name="connsiteX4" fmla="*/ 4708187 w 8715985"/>
                <a:gd name="connsiteY4" fmla="*/ 0 h 357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5" h="3570051">
                  <a:moveTo>
                    <a:pt x="4708187" y="0"/>
                  </a:moveTo>
                  <a:lnTo>
                    <a:pt x="8715985" y="2597285"/>
                  </a:lnTo>
                  <a:lnTo>
                    <a:pt x="3988341" y="3570051"/>
                  </a:lnTo>
                  <a:lnTo>
                    <a:pt x="0" y="972765"/>
                  </a:lnTo>
                  <a:lnTo>
                    <a:pt x="4708187" y="0"/>
                  </a:lnTo>
                  <a:close/>
                </a:path>
              </a:pathLst>
            </a:custGeom>
            <a:solidFill>
              <a:srgbClr val="595959">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5D1631C3-57A3-443D-A9EA-B9D96AD8D50D}"/>
                </a:ext>
              </a:extLst>
            </p:cNvPr>
            <p:cNvSpPr/>
            <p:nvPr/>
          </p:nvSpPr>
          <p:spPr>
            <a:xfrm>
              <a:off x="9543308" y="47627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29209B47-D35D-44B7-AD48-12766E979EA9}"/>
                </a:ext>
              </a:extLst>
            </p:cNvPr>
            <p:cNvSpPr/>
            <p:nvPr/>
          </p:nvSpPr>
          <p:spPr>
            <a:xfrm>
              <a:off x="9543308" y="3208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Rectangle 165">
              <a:extLst>
                <a:ext uri="{FF2B5EF4-FFF2-40B4-BE49-F238E27FC236}">
                  <a16:creationId xmlns:a16="http://schemas.microsoft.com/office/drawing/2014/main" id="{DE88ACCC-103A-4DB1-BEEA-AF6A6C6E6799}"/>
                </a:ext>
              </a:extLst>
            </p:cNvPr>
            <p:cNvSpPr/>
            <p:nvPr/>
          </p:nvSpPr>
          <p:spPr>
            <a:xfrm>
              <a:off x="9543308" y="17249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a:extLst>
                <a:ext uri="{FF2B5EF4-FFF2-40B4-BE49-F238E27FC236}">
                  <a16:creationId xmlns:a16="http://schemas.microsoft.com/office/drawing/2014/main" id="{A1790725-932D-43CD-BB34-8EAEAEA3341F}"/>
                </a:ext>
              </a:extLst>
            </p:cNvPr>
            <p:cNvSpPr/>
            <p:nvPr/>
          </p:nvSpPr>
          <p:spPr>
            <a:xfrm>
              <a:off x="4839228" y="4173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7AC0D86A-C570-488D-9528-DAFE6155F41B}"/>
                </a:ext>
              </a:extLst>
            </p:cNvPr>
            <p:cNvSpPr/>
            <p:nvPr/>
          </p:nvSpPr>
          <p:spPr>
            <a:xfrm>
              <a:off x="4839228" y="269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51D0275F-D37B-427E-808D-D15F99CC2E5C}"/>
                </a:ext>
              </a:extLst>
            </p:cNvPr>
            <p:cNvSpPr/>
            <p:nvPr/>
          </p:nvSpPr>
          <p:spPr>
            <a:xfrm>
              <a:off x="4839228" y="5727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31F591AD-6BDE-4925-BD59-EA54CCA7D30B}"/>
                </a:ext>
              </a:extLst>
            </p:cNvPr>
            <p:cNvSpPr/>
            <p:nvPr/>
          </p:nvSpPr>
          <p:spPr>
            <a:xfrm>
              <a:off x="7247148" y="3675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514DBF7B-B76E-496A-AD3E-DFF3DE5DD65C}"/>
                </a:ext>
              </a:extLst>
            </p:cNvPr>
            <p:cNvSpPr/>
            <p:nvPr/>
          </p:nvSpPr>
          <p:spPr>
            <a:xfrm>
              <a:off x="7247148" y="21923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B868B69C-EFDD-4304-AE3B-6CC429E125D9}"/>
                </a:ext>
              </a:extLst>
            </p:cNvPr>
            <p:cNvSpPr/>
            <p:nvPr/>
          </p:nvSpPr>
          <p:spPr>
            <a:xfrm>
              <a:off x="7247148" y="52301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Rectangle 172">
              <a:extLst>
                <a:ext uri="{FF2B5EF4-FFF2-40B4-BE49-F238E27FC236}">
                  <a16:creationId xmlns:a16="http://schemas.microsoft.com/office/drawing/2014/main" id="{2228680D-E08F-47BB-8B46-982D46A3E372}"/>
                </a:ext>
              </a:extLst>
            </p:cNvPr>
            <p:cNvSpPr/>
            <p:nvPr/>
          </p:nvSpPr>
          <p:spPr>
            <a:xfrm>
              <a:off x="846348" y="1572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4F4540EF-2581-40BB-9BB8-709C14F4BAAA}"/>
                </a:ext>
              </a:extLst>
            </p:cNvPr>
            <p:cNvSpPr/>
            <p:nvPr/>
          </p:nvSpPr>
          <p:spPr>
            <a:xfrm>
              <a:off x="846348" y="89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6D3A686C-9330-46BD-A8F4-D3A5E7F7BE44}"/>
                </a:ext>
              </a:extLst>
            </p:cNvPr>
            <p:cNvSpPr/>
            <p:nvPr/>
          </p:nvSpPr>
          <p:spPr>
            <a:xfrm>
              <a:off x="846348" y="31270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EE712C2C-1E37-4EA1-B02A-308D9BDA25D0}"/>
                </a:ext>
              </a:extLst>
            </p:cNvPr>
            <p:cNvSpPr/>
            <p:nvPr/>
          </p:nvSpPr>
          <p:spPr>
            <a:xfrm>
              <a:off x="2024908" y="23751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a:extLst>
                <a:ext uri="{FF2B5EF4-FFF2-40B4-BE49-F238E27FC236}">
                  <a16:creationId xmlns:a16="http://schemas.microsoft.com/office/drawing/2014/main" id="{25DF2DC1-A518-4FDD-80BF-3CC7BA66C886}"/>
                </a:ext>
              </a:extLst>
            </p:cNvPr>
            <p:cNvSpPr/>
            <p:nvPr/>
          </p:nvSpPr>
          <p:spPr>
            <a:xfrm>
              <a:off x="2024908" y="39296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81750E2D-77AE-4636-8303-C638C7EC51D1}"/>
                </a:ext>
              </a:extLst>
            </p:cNvPr>
            <p:cNvSpPr/>
            <p:nvPr/>
          </p:nvSpPr>
          <p:spPr>
            <a:xfrm>
              <a:off x="2024908" y="89182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BCF2329D-D233-42C1-A5A9-70B5A70CF3D1}"/>
                </a:ext>
              </a:extLst>
            </p:cNvPr>
            <p:cNvSpPr/>
            <p:nvPr/>
          </p:nvSpPr>
          <p:spPr>
            <a:xfrm>
              <a:off x="3538748" y="33200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9B2E9910-457E-4888-8D1B-EC6233E15992}"/>
                </a:ext>
              </a:extLst>
            </p:cNvPr>
            <p:cNvSpPr/>
            <p:nvPr/>
          </p:nvSpPr>
          <p:spPr>
            <a:xfrm>
              <a:off x="3538748" y="18367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4654A9EE-CD3F-4BDE-BA1F-980594A722AF}"/>
                </a:ext>
              </a:extLst>
            </p:cNvPr>
            <p:cNvSpPr/>
            <p:nvPr/>
          </p:nvSpPr>
          <p:spPr>
            <a:xfrm>
              <a:off x="3538748" y="487454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D5227891-CF11-44C3-AAC4-B15C6467EC90}"/>
                </a:ext>
              </a:extLst>
            </p:cNvPr>
            <p:cNvSpPr/>
            <p:nvPr/>
          </p:nvSpPr>
          <p:spPr>
            <a:xfrm>
              <a:off x="3254268" y="-40865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44296604-2CDE-45D7-87D6-9EA38594317C}"/>
                </a:ext>
              </a:extLst>
            </p:cNvPr>
            <p:cNvSpPr/>
            <p:nvPr/>
          </p:nvSpPr>
          <p:spPr>
            <a:xfrm>
              <a:off x="4432828" y="39398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4" name="Straight Connector 183">
              <a:extLst>
                <a:ext uri="{FF2B5EF4-FFF2-40B4-BE49-F238E27FC236}">
                  <a16:creationId xmlns:a16="http://schemas.microsoft.com/office/drawing/2014/main" id="{B1C743BC-0097-404B-8195-BE92B6E81700}"/>
                </a:ext>
              </a:extLst>
            </p:cNvPr>
            <p:cNvCxnSpPr>
              <a:cxnSpLocks/>
              <a:stCxn id="169" idx="3"/>
              <a:endCxn id="164" idx="1"/>
            </p:cNvCxnSpPr>
            <p:nvPr/>
          </p:nvCxnSpPr>
          <p:spPr>
            <a:xfrm flipV="1">
              <a:off x="5022108" y="4854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F0C5D868-8D98-4AA0-8C92-05E6CB268603}"/>
                </a:ext>
              </a:extLst>
            </p:cNvPr>
            <p:cNvSpPr/>
            <p:nvPr/>
          </p:nvSpPr>
          <p:spPr>
            <a:xfrm>
              <a:off x="5946668" y="133886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F24B352D-4C1C-4C68-85C7-A5E39404F042}"/>
                </a:ext>
              </a:extLst>
            </p:cNvPr>
            <p:cNvSpPr/>
            <p:nvPr/>
          </p:nvSpPr>
          <p:spPr>
            <a:xfrm>
              <a:off x="5550428" y="-87601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5F40AFA8-6B79-4CD3-9A97-5E2E5191FA0A}"/>
                </a:ext>
              </a:extLst>
            </p:cNvPr>
            <p:cNvSpPr/>
            <p:nvPr/>
          </p:nvSpPr>
          <p:spPr>
            <a:xfrm>
              <a:off x="6728988" y="-73372"/>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BA47E006-9968-45E0-BE7E-5A316B8F3951}"/>
                </a:ext>
              </a:extLst>
            </p:cNvPr>
            <p:cNvSpPr/>
            <p:nvPr/>
          </p:nvSpPr>
          <p:spPr>
            <a:xfrm>
              <a:off x="8242828" y="871508"/>
              <a:ext cx="182880" cy="18288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9" name="Straight Connector 188">
              <a:extLst>
                <a:ext uri="{FF2B5EF4-FFF2-40B4-BE49-F238E27FC236}">
                  <a16:creationId xmlns:a16="http://schemas.microsoft.com/office/drawing/2014/main" id="{471C12BE-496D-445B-95C2-49BA96F2C8AA}"/>
                </a:ext>
              </a:extLst>
            </p:cNvPr>
            <p:cNvCxnSpPr>
              <a:cxnSpLocks/>
            </p:cNvCxnSpPr>
            <p:nvPr/>
          </p:nvCxnSpPr>
          <p:spPr>
            <a:xfrm flipV="1">
              <a:off x="3711468" y="95278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0FFF1E6-3412-4A66-92D4-BAC6A4B86DA9}"/>
                </a:ext>
              </a:extLst>
            </p:cNvPr>
            <p:cNvCxnSpPr>
              <a:cxnSpLocks/>
            </p:cNvCxnSpPr>
            <p:nvPr/>
          </p:nvCxnSpPr>
          <p:spPr>
            <a:xfrm>
              <a:off x="9634748" y="18976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7880DF9-CF1B-445C-A79C-5B33B3819338}"/>
                </a:ext>
              </a:extLst>
            </p:cNvPr>
            <p:cNvCxnSpPr>
              <a:cxnSpLocks/>
            </p:cNvCxnSpPr>
            <p:nvPr/>
          </p:nvCxnSpPr>
          <p:spPr>
            <a:xfrm>
              <a:off x="7338588" y="234470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1795498-9B48-4003-9B6B-00CFC598F218}"/>
                </a:ext>
              </a:extLst>
            </p:cNvPr>
            <p:cNvCxnSpPr>
              <a:cxnSpLocks/>
            </p:cNvCxnSpPr>
            <p:nvPr/>
          </p:nvCxnSpPr>
          <p:spPr>
            <a:xfrm>
              <a:off x="4930668" y="2822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C85B0F7-FD46-4CDC-8B51-E6F34C34CE00}"/>
                </a:ext>
              </a:extLst>
            </p:cNvPr>
            <p:cNvCxnSpPr>
              <a:cxnSpLocks/>
            </p:cNvCxnSpPr>
            <p:nvPr/>
          </p:nvCxnSpPr>
          <p:spPr>
            <a:xfrm>
              <a:off x="3630188" y="199926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1B57555-96D0-4393-9E13-6AE20444B330}"/>
                </a:ext>
              </a:extLst>
            </p:cNvPr>
            <p:cNvCxnSpPr>
              <a:cxnSpLocks/>
            </p:cNvCxnSpPr>
            <p:nvPr/>
          </p:nvCxnSpPr>
          <p:spPr>
            <a:xfrm>
              <a:off x="2116348" y="104422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272EC99-C16F-4753-A6FC-442FDD4B3CAE}"/>
                </a:ext>
              </a:extLst>
            </p:cNvPr>
            <p:cNvCxnSpPr>
              <a:cxnSpLocks/>
              <a:endCxn id="175" idx="0"/>
            </p:cNvCxnSpPr>
            <p:nvPr/>
          </p:nvCxnSpPr>
          <p:spPr>
            <a:xfrm>
              <a:off x="937788" y="241588"/>
              <a:ext cx="0" cy="28854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4A22DA1-1D03-40F4-BB03-B44E65884679}"/>
                </a:ext>
              </a:extLst>
            </p:cNvPr>
            <p:cNvCxnSpPr>
              <a:cxnSpLocks/>
            </p:cNvCxnSpPr>
            <p:nvPr/>
          </p:nvCxnSpPr>
          <p:spPr>
            <a:xfrm flipV="1">
              <a:off x="1039388" y="-784572"/>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5C6F086-D1E0-45EE-99C7-3263998B91A8}"/>
                </a:ext>
              </a:extLst>
            </p:cNvPr>
            <p:cNvCxnSpPr>
              <a:cxnSpLocks/>
            </p:cNvCxnSpPr>
            <p:nvPr/>
          </p:nvCxnSpPr>
          <p:spPr>
            <a:xfrm flipV="1">
              <a:off x="2228108" y="18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1C8F44A-7CF5-43E2-AE82-BE57FD6CFDF7}"/>
                </a:ext>
              </a:extLst>
            </p:cNvPr>
            <p:cNvCxnSpPr>
              <a:cxnSpLocks/>
            </p:cNvCxnSpPr>
            <p:nvPr/>
          </p:nvCxnSpPr>
          <p:spPr>
            <a:xfrm>
              <a:off x="5641868" y="-78457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4548772-01A9-4B6D-B9AD-31F69E0878C3}"/>
                </a:ext>
              </a:extLst>
            </p:cNvPr>
            <p:cNvCxnSpPr>
              <a:cxnSpLocks/>
            </p:cNvCxnSpPr>
            <p:nvPr/>
          </p:nvCxnSpPr>
          <p:spPr>
            <a:xfrm>
              <a:off x="3345708" y="-317212"/>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360C304-2E5C-4D51-9AAC-85CBCBCE2046}"/>
                </a:ext>
              </a:extLst>
            </p:cNvPr>
            <p:cNvCxnSpPr>
              <a:cxnSpLocks/>
            </p:cNvCxnSpPr>
            <p:nvPr/>
          </p:nvCxnSpPr>
          <p:spPr>
            <a:xfrm>
              <a:off x="937788" y="18062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0A2505A-8BBF-49F2-9581-E8A59C7F48E8}"/>
                </a:ext>
              </a:extLst>
            </p:cNvPr>
            <p:cNvCxnSpPr>
              <a:cxnSpLocks/>
            </p:cNvCxnSpPr>
            <p:nvPr/>
          </p:nvCxnSpPr>
          <p:spPr>
            <a:xfrm>
              <a:off x="937788" y="164366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8CEA6E0-873E-46D8-9DD9-9871E6136990}"/>
                </a:ext>
              </a:extLst>
            </p:cNvPr>
            <p:cNvCxnSpPr>
              <a:cxnSpLocks/>
            </p:cNvCxnSpPr>
            <p:nvPr/>
          </p:nvCxnSpPr>
          <p:spPr>
            <a:xfrm>
              <a:off x="917468" y="3208308"/>
              <a:ext cx="3992880" cy="26009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1A63E3A-32E8-438F-B2E4-43312C4CE8FF}"/>
                </a:ext>
              </a:extLst>
            </p:cNvPr>
            <p:cNvCxnSpPr>
              <a:cxnSpLocks/>
            </p:cNvCxnSpPr>
            <p:nvPr/>
          </p:nvCxnSpPr>
          <p:spPr>
            <a:xfrm flipV="1">
              <a:off x="5022108" y="332006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38EB5485-CB0F-4F28-A1EF-49E1F27B4D17}"/>
                </a:ext>
              </a:extLst>
            </p:cNvPr>
            <p:cNvCxnSpPr>
              <a:cxnSpLocks/>
            </p:cNvCxnSpPr>
            <p:nvPr/>
          </p:nvCxnSpPr>
          <p:spPr>
            <a:xfrm flipV="1">
              <a:off x="5011948" y="1806228"/>
              <a:ext cx="4521200" cy="9652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5017851-5458-4DB1-96F6-5516CCE0BF97}"/>
              </a:ext>
            </a:extLst>
          </p:cNvPr>
          <p:cNvSpPr txBox="1"/>
          <p:nvPr/>
        </p:nvSpPr>
        <p:spPr>
          <a:xfrm>
            <a:off x="8881966" y="182873"/>
            <a:ext cx="3152267" cy="6093976"/>
          </a:xfrm>
          <a:custGeom>
            <a:avLst/>
            <a:gdLst>
              <a:gd name="connsiteX0" fmla="*/ 0 w 3152267"/>
              <a:gd name="connsiteY0" fmla="*/ 0 h 6093976"/>
              <a:gd name="connsiteX1" fmla="*/ 693499 w 3152267"/>
              <a:gd name="connsiteY1" fmla="*/ 0 h 6093976"/>
              <a:gd name="connsiteX2" fmla="*/ 1355475 w 3152267"/>
              <a:gd name="connsiteY2" fmla="*/ 0 h 6093976"/>
              <a:gd name="connsiteX3" fmla="*/ 2048974 w 3152267"/>
              <a:gd name="connsiteY3" fmla="*/ 0 h 6093976"/>
              <a:gd name="connsiteX4" fmla="*/ 3152267 w 3152267"/>
              <a:gd name="connsiteY4" fmla="*/ 0 h 6093976"/>
              <a:gd name="connsiteX5" fmla="*/ 3152267 w 3152267"/>
              <a:gd name="connsiteY5" fmla="*/ 738048 h 6093976"/>
              <a:gd name="connsiteX6" fmla="*/ 3152267 w 3152267"/>
              <a:gd name="connsiteY6" fmla="*/ 1415157 h 6093976"/>
              <a:gd name="connsiteX7" fmla="*/ 3152267 w 3152267"/>
              <a:gd name="connsiteY7" fmla="*/ 1909446 h 6093976"/>
              <a:gd name="connsiteX8" fmla="*/ 3152267 w 3152267"/>
              <a:gd name="connsiteY8" fmla="*/ 2586554 h 6093976"/>
              <a:gd name="connsiteX9" fmla="*/ 3152267 w 3152267"/>
              <a:gd name="connsiteY9" fmla="*/ 3202723 h 6093976"/>
              <a:gd name="connsiteX10" fmla="*/ 3152267 w 3152267"/>
              <a:gd name="connsiteY10" fmla="*/ 3940771 h 6093976"/>
              <a:gd name="connsiteX11" fmla="*/ 3152267 w 3152267"/>
              <a:gd name="connsiteY11" fmla="*/ 4435060 h 6093976"/>
              <a:gd name="connsiteX12" fmla="*/ 3152267 w 3152267"/>
              <a:gd name="connsiteY12" fmla="*/ 5112169 h 6093976"/>
              <a:gd name="connsiteX13" fmla="*/ 3152267 w 3152267"/>
              <a:gd name="connsiteY13" fmla="*/ 6093976 h 6093976"/>
              <a:gd name="connsiteX14" fmla="*/ 2553336 w 3152267"/>
              <a:gd name="connsiteY14" fmla="*/ 6093976 h 6093976"/>
              <a:gd name="connsiteX15" fmla="*/ 1859838 w 3152267"/>
              <a:gd name="connsiteY15" fmla="*/ 6093976 h 6093976"/>
              <a:gd name="connsiteX16" fmla="*/ 1323952 w 3152267"/>
              <a:gd name="connsiteY16" fmla="*/ 6093976 h 6093976"/>
              <a:gd name="connsiteX17" fmla="*/ 661976 w 3152267"/>
              <a:gd name="connsiteY17" fmla="*/ 6093976 h 6093976"/>
              <a:gd name="connsiteX18" fmla="*/ 0 w 3152267"/>
              <a:gd name="connsiteY18" fmla="*/ 6093976 h 6093976"/>
              <a:gd name="connsiteX19" fmla="*/ 0 w 3152267"/>
              <a:gd name="connsiteY19" fmla="*/ 5416868 h 6093976"/>
              <a:gd name="connsiteX20" fmla="*/ 0 w 3152267"/>
              <a:gd name="connsiteY20" fmla="*/ 4800699 h 6093976"/>
              <a:gd name="connsiteX21" fmla="*/ 0 w 3152267"/>
              <a:gd name="connsiteY21" fmla="*/ 4184530 h 6093976"/>
              <a:gd name="connsiteX22" fmla="*/ 0 w 3152267"/>
              <a:gd name="connsiteY22" fmla="*/ 3629301 h 6093976"/>
              <a:gd name="connsiteX23" fmla="*/ 0 w 3152267"/>
              <a:gd name="connsiteY23" fmla="*/ 2830313 h 6093976"/>
              <a:gd name="connsiteX24" fmla="*/ 0 w 3152267"/>
              <a:gd name="connsiteY24" fmla="*/ 2092265 h 6093976"/>
              <a:gd name="connsiteX25" fmla="*/ 0 w 3152267"/>
              <a:gd name="connsiteY25" fmla="*/ 1415157 h 6093976"/>
              <a:gd name="connsiteX26" fmla="*/ 0 w 3152267"/>
              <a:gd name="connsiteY26" fmla="*/ 920867 h 6093976"/>
              <a:gd name="connsiteX27" fmla="*/ 0 w 3152267"/>
              <a:gd name="connsiteY27" fmla="*/ 0 h 60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2267" h="6093976" fill="none" extrusionOk="0">
                <a:moveTo>
                  <a:pt x="0" y="0"/>
                </a:moveTo>
                <a:cubicBezTo>
                  <a:pt x="284567" y="-13828"/>
                  <a:pt x="475836" y="-2695"/>
                  <a:pt x="693499" y="0"/>
                </a:cubicBezTo>
                <a:cubicBezTo>
                  <a:pt x="911162" y="2695"/>
                  <a:pt x="1026248" y="-13817"/>
                  <a:pt x="1355475" y="0"/>
                </a:cubicBezTo>
                <a:cubicBezTo>
                  <a:pt x="1684702" y="13817"/>
                  <a:pt x="1747135" y="23725"/>
                  <a:pt x="2048974" y="0"/>
                </a:cubicBezTo>
                <a:cubicBezTo>
                  <a:pt x="2350813" y="-23725"/>
                  <a:pt x="2628888" y="1817"/>
                  <a:pt x="3152267" y="0"/>
                </a:cubicBezTo>
                <a:cubicBezTo>
                  <a:pt x="3179356" y="236869"/>
                  <a:pt x="3182453" y="414028"/>
                  <a:pt x="3152267" y="738048"/>
                </a:cubicBezTo>
                <a:cubicBezTo>
                  <a:pt x="3122081" y="1062068"/>
                  <a:pt x="3120987" y="1175129"/>
                  <a:pt x="3152267" y="1415157"/>
                </a:cubicBezTo>
                <a:cubicBezTo>
                  <a:pt x="3183547" y="1655185"/>
                  <a:pt x="3170534" y="1735723"/>
                  <a:pt x="3152267" y="1909446"/>
                </a:cubicBezTo>
                <a:cubicBezTo>
                  <a:pt x="3134000" y="2083169"/>
                  <a:pt x="3153572" y="2329157"/>
                  <a:pt x="3152267" y="2586554"/>
                </a:cubicBezTo>
                <a:cubicBezTo>
                  <a:pt x="3150962" y="2843951"/>
                  <a:pt x="3133807" y="2993631"/>
                  <a:pt x="3152267" y="3202723"/>
                </a:cubicBezTo>
                <a:cubicBezTo>
                  <a:pt x="3170727" y="3411815"/>
                  <a:pt x="3165216" y="3600666"/>
                  <a:pt x="3152267" y="3940771"/>
                </a:cubicBezTo>
                <a:cubicBezTo>
                  <a:pt x="3139318" y="4280876"/>
                  <a:pt x="3157634" y="4333836"/>
                  <a:pt x="3152267" y="4435060"/>
                </a:cubicBezTo>
                <a:cubicBezTo>
                  <a:pt x="3146900" y="4536284"/>
                  <a:pt x="3151519" y="4863376"/>
                  <a:pt x="3152267" y="5112169"/>
                </a:cubicBezTo>
                <a:cubicBezTo>
                  <a:pt x="3153015" y="5360962"/>
                  <a:pt x="3150958" y="5832739"/>
                  <a:pt x="3152267" y="6093976"/>
                </a:cubicBezTo>
                <a:cubicBezTo>
                  <a:pt x="2947649" y="6116980"/>
                  <a:pt x="2811839" y="6075344"/>
                  <a:pt x="2553336" y="6093976"/>
                </a:cubicBezTo>
                <a:cubicBezTo>
                  <a:pt x="2294833" y="6112608"/>
                  <a:pt x="2057891" y="6118632"/>
                  <a:pt x="1859838" y="6093976"/>
                </a:cubicBezTo>
                <a:cubicBezTo>
                  <a:pt x="1661785" y="6069320"/>
                  <a:pt x="1473719" y="6069558"/>
                  <a:pt x="1323952" y="6093976"/>
                </a:cubicBezTo>
                <a:cubicBezTo>
                  <a:pt x="1174185" y="6118394"/>
                  <a:pt x="874906" y="6102780"/>
                  <a:pt x="661976" y="6093976"/>
                </a:cubicBezTo>
                <a:cubicBezTo>
                  <a:pt x="449046" y="6085172"/>
                  <a:pt x="210535" y="6084122"/>
                  <a:pt x="0" y="6093976"/>
                </a:cubicBezTo>
                <a:cubicBezTo>
                  <a:pt x="804" y="5905336"/>
                  <a:pt x="77" y="5696270"/>
                  <a:pt x="0" y="5416868"/>
                </a:cubicBezTo>
                <a:cubicBezTo>
                  <a:pt x="-77" y="5137466"/>
                  <a:pt x="-8808" y="5093911"/>
                  <a:pt x="0" y="4800699"/>
                </a:cubicBezTo>
                <a:cubicBezTo>
                  <a:pt x="8808" y="4507487"/>
                  <a:pt x="-29377" y="4338747"/>
                  <a:pt x="0" y="4184530"/>
                </a:cubicBezTo>
                <a:cubicBezTo>
                  <a:pt x="29377" y="4030313"/>
                  <a:pt x="-3293" y="3806060"/>
                  <a:pt x="0" y="3629301"/>
                </a:cubicBezTo>
                <a:cubicBezTo>
                  <a:pt x="3293" y="3452542"/>
                  <a:pt x="23798" y="3058468"/>
                  <a:pt x="0" y="2830313"/>
                </a:cubicBezTo>
                <a:cubicBezTo>
                  <a:pt x="-23798" y="2602158"/>
                  <a:pt x="-12057" y="2447607"/>
                  <a:pt x="0" y="2092265"/>
                </a:cubicBezTo>
                <a:cubicBezTo>
                  <a:pt x="12057" y="1736923"/>
                  <a:pt x="3718" y="1655769"/>
                  <a:pt x="0" y="1415157"/>
                </a:cubicBezTo>
                <a:cubicBezTo>
                  <a:pt x="-3718" y="1174545"/>
                  <a:pt x="-24014" y="1047674"/>
                  <a:pt x="0" y="920867"/>
                </a:cubicBezTo>
                <a:cubicBezTo>
                  <a:pt x="24014" y="794060"/>
                  <a:pt x="41313" y="208192"/>
                  <a:pt x="0" y="0"/>
                </a:cubicBezTo>
                <a:close/>
              </a:path>
              <a:path w="3152267" h="6093976" stroke="0" extrusionOk="0">
                <a:moveTo>
                  <a:pt x="0" y="0"/>
                </a:moveTo>
                <a:cubicBezTo>
                  <a:pt x="136676" y="10933"/>
                  <a:pt x="498646" y="17497"/>
                  <a:pt x="630453" y="0"/>
                </a:cubicBezTo>
                <a:cubicBezTo>
                  <a:pt x="762260" y="-17497"/>
                  <a:pt x="1074515" y="18463"/>
                  <a:pt x="1292429" y="0"/>
                </a:cubicBezTo>
                <a:cubicBezTo>
                  <a:pt x="1510343" y="-18463"/>
                  <a:pt x="1722948" y="-27596"/>
                  <a:pt x="1985928" y="0"/>
                </a:cubicBezTo>
                <a:cubicBezTo>
                  <a:pt x="2248908" y="27596"/>
                  <a:pt x="2298719" y="-11480"/>
                  <a:pt x="2584859" y="0"/>
                </a:cubicBezTo>
                <a:cubicBezTo>
                  <a:pt x="2870999" y="11480"/>
                  <a:pt x="2937864" y="5583"/>
                  <a:pt x="3152267" y="0"/>
                </a:cubicBezTo>
                <a:cubicBezTo>
                  <a:pt x="3158365" y="263774"/>
                  <a:pt x="3171350" y="478095"/>
                  <a:pt x="3152267" y="616169"/>
                </a:cubicBezTo>
                <a:cubicBezTo>
                  <a:pt x="3133184" y="754243"/>
                  <a:pt x="3115150" y="1171124"/>
                  <a:pt x="3152267" y="1415157"/>
                </a:cubicBezTo>
                <a:cubicBezTo>
                  <a:pt x="3189384" y="1659190"/>
                  <a:pt x="3172489" y="1839562"/>
                  <a:pt x="3152267" y="1970386"/>
                </a:cubicBezTo>
                <a:cubicBezTo>
                  <a:pt x="3132045" y="2101210"/>
                  <a:pt x="3153019" y="2244463"/>
                  <a:pt x="3152267" y="2464675"/>
                </a:cubicBezTo>
                <a:cubicBezTo>
                  <a:pt x="3151515" y="2684887"/>
                  <a:pt x="3166895" y="2933770"/>
                  <a:pt x="3152267" y="3263663"/>
                </a:cubicBezTo>
                <a:cubicBezTo>
                  <a:pt x="3137639" y="3593556"/>
                  <a:pt x="3155491" y="3714609"/>
                  <a:pt x="3152267" y="4062651"/>
                </a:cubicBezTo>
                <a:cubicBezTo>
                  <a:pt x="3149043" y="4410693"/>
                  <a:pt x="3176412" y="4437958"/>
                  <a:pt x="3152267" y="4556940"/>
                </a:cubicBezTo>
                <a:cubicBezTo>
                  <a:pt x="3128122" y="4675922"/>
                  <a:pt x="3149350" y="4837655"/>
                  <a:pt x="3152267" y="5112169"/>
                </a:cubicBezTo>
                <a:cubicBezTo>
                  <a:pt x="3155184" y="5386683"/>
                  <a:pt x="3152224" y="5849190"/>
                  <a:pt x="3152267" y="6093976"/>
                </a:cubicBezTo>
                <a:cubicBezTo>
                  <a:pt x="2978879" y="6083617"/>
                  <a:pt x="2836000" y="6107406"/>
                  <a:pt x="2584859" y="6093976"/>
                </a:cubicBezTo>
                <a:cubicBezTo>
                  <a:pt x="2333718" y="6080546"/>
                  <a:pt x="2191045" y="6120046"/>
                  <a:pt x="1985928" y="6093976"/>
                </a:cubicBezTo>
                <a:cubicBezTo>
                  <a:pt x="1780811" y="6067906"/>
                  <a:pt x="1504308" y="6088383"/>
                  <a:pt x="1355475" y="6093976"/>
                </a:cubicBezTo>
                <a:cubicBezTo>
                  <a:pt x="1206642" y="6099569"/>
                  <a:pt x="1034359" y="6120109"/>
                  <a:pt x="819589" y="6093976"/>
                </a:cubicBezTo>
                <a:cubicBezTo>
                  <a:pt x="604819" y="6067843"/>
                  <a:pt x="299612" y="6094373"/>
                  <a:pt x="0" y="6093976"/>
                </a:cubicBezTo>
                <a:cubicBezTo>
                  <a:pt x="-3560" y="5979136"/>
                  <a:pt x="-18923" y="5689406"/>
                  <a:pt x="0" y="5538747"/>
                </a:cubicBezTo>
                <a:cubicBezTo>
                  <a:pt x="18923" y="5388088"/>
                  <a:pt x="30776" y="5144089"/>
                  <a:pt x="0" y="4800699"/>
                </a:cubicBezTo>
                <a:cubicBezTo>
                  <a:pt x="-30776" y="4457309"/>
                  <a:pt x="-21628" y="4202911"/>
                  <a:pt x="0" y="4001711"/>
                </a:cubicBezTo>
                <a:cubicBezTo>
                  <a:pt x="21628" y="3800511"/>
                  <a:pt x="-10276" y="3688818"/>
                  <a:pt x="0" y="3446482"/>
                </a:cubicBezTo>
                <a:cubicBezTo>
                  <a:pt x="10276" y="3204146"/>
                  <a:pt x="14992" y="3103926"/>
                  <a:pt x="0" y="2891253"/>
                </a:cubicBezTo>
                <a:cubicBezTo>
                  <a:pt x="-14992" y="2678580"/>
                  <a:pt x="-14945" y="2433469"/>
                  <a:pt x="0" y="2092265"/>
                </a:cubicBezTo>
                <a:cubicBezTo>
                  <a:pt x="14945" y="1751061"/>
                  <a:pt x="9150" y="1773792"/>
                  <a:pt x="0" y="1476096"/>
                </a:cubicBezTo>
                <a:cubicBezTo>
                  <a:pt x="-9150" y="1178400"/>
                  <a:pt x="-27756" y="998474"/>
                  <a:pt x="0" y="738048"/>
                </a:cubicBezTo>
                <a:cubicBezTo>
                  <a:pt x="27756" y="477622"/>
                  <a:pt x="-12269" y="297356"/>
                  <a:pt x="0" y="0"/>
                </a:cubicBezTo>
                <a:close/>
              </a:path>
            </a:pathLst>
          </a:custGeom>
          <a:solidFill>
            <a:srgbClr val="FFFFD1"/>
          </a:solidFill>
          <a:ln w="28575">
            <a:solidFill>
              <a:schemeClr val="tx1">
                <a:lumMod val="65000"/>
                <a:lumOff val="35000"/>
              </a:schemeClr>
            </a:solidFill>
            <a:extLst>
              <a:ext uri="{C807C97D-BFC1-408E-A445-0C87EB9F89A2}">
                <ask:lineSketchStyleProps xmlns:ask="http://schemas.microsoft.com/office/drawing/2018/sketchyshapes" sd="1930537641">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define more than one grid, each with its own specifications.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Depending on where the grid is and which way the wind is blowing during the simulation, you might not get any computational point particles in the grid, and all concentrations in the grid will be zero.</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a grid has very fine spacing, you might need to increase the number of computational point particles released in the simulation.</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particles are “discrete” and if there are too few of them, you aren’t really representing the continuous plume, and you can get very blotchy results.</a:t>
            </a:r>
          </a:p>
        </p:txBody>
      </p:sp>
      <p:sp>
        <p:nvSpPr>
          <p:cNvPr id="637" name="TextBox 636">
            <a:extLst>
              <a:ext uri="{FF2B5EF4-FFF2-40B4-BE49-F238E27FC236}">
                <a16:creationId xmlns:a16="http://schemas.microsoft.com/office/drawing/2014/main" id="{2A7E2804-F7C9-4666-8746-F9112FA1DC69}"/>
              </a:ext>
            </a:extLst>
          </p:cNvPr>
          <p:cNvSpPr txBox="1"/>
          <p:nvPr/>
        </p:nvSpPr>
        <p:spPr>
          <a:xfrm>
            <a:off x="11677153" y="6488668"/>
            <a:ext cx="467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627A0A-1410-419A-9869-8FC0A92A83B7}"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38" name="Google Shape;106;p13">
            <a:extLst>
              <a:ext uri="{FF2B5EF4-FFF2-40B4-BE49-F238E27FC236}">
                <a16:creationId xmlns:a16="http://schemas.microsoft.com/office/drawing/2014/main" id="{82580529-B94C-4173-862A-9F3782B01346}"/>
              </a:ext>
            </a:extLst>
          </p:cNvPr>
          <p:cNvSpPr txBox="1"/>
          <p:nvPr/>
        </p:nvSpPr>
        <p:spPr>
          <a:xfrm>
            <a:off x="100668" y="83890"/>
            <a:ext cx="5600466" cy="486561"/>
          </a:xfrm>
          <a:custGeom>
            <a:avLst/>
            <a:gdLst>
              <a:gd name="connsiteX0" fmla="*/ 0 w 5600466"/>
              <a:gd name="connsiteY0" fmla="*/ 0 h 486561"/>
              <a:gd name="connsiteX1" fmla="*/ 454260 w 5600466"/>
              <a:gd name="connsiteY1" fmla="*/ 0 h 486561"/>
              <a:gd name="connsiteX2" fmla="*/ 1188543 w 5600466"/>
              <a:gd name="connsiteY2" fmla="*/ 0 h 486561"/>
              <a:gd name="connsiteX3" fmla="*/ 1754813 w 5600466"/>
              <a:gd name="connsiteY3" fmla="*/ 0 h 486561"/>
              <a:gd name="connsiteX4" fmla="*/ 2433091 w 5600466"/>
              <a:gd name="connsiteY4" fmla="*/ 0 h 486561"/>
              <a:gd name="connsiteX5" fmla="*/ 2887351 w 5600466"/>
              <a:gd name="connsiteY5" fmla="*/ 0 h 486561"/>
              <a:gd name="connsiteX6" fmla="*/ 3621635 w 5600466"/>
              <a:gd name="connsiteY6" fmla="*/ 0 h 486561"/>
              <a:gd name="connsiteX7" fmla="*/ 4355918 w 5600466"/>
              <a:gd name="connsiteY7" fmla="*/ 0 h 486561"/>
              <a:gd name="connsiteX8" fmla="*/ 5034197 w 5600466"/>
              <a:gd name="connsiteY8" fmla="*/ 0 h 486561"/>
              <a:gd name="connsiteX9" fmla="*/ 5600466 w 5600466"/>
              <a:gd name="connsiteY9" fmla="*/ 0 h 486561"/>
              <a:gd name="connsiteX10" fmla="*/ 5600466 w 5600466"/>
              <a:gd name="connsiteY10" fmla="*/ 486561 h 486561"/>
              <a:gd name="connsiteX11" fmla="*/ 4866183 w 5600466"/>
              <a:gd name="connsiteY11" fmla="*/ 486561 h 486561"/>
              <a:gd name="connsiteX12" fmla="*/ 4131899 w 5600466"/>
              <a:gd name="connsiteY12" fmla="*/ 486561 h 486561"/>
              <a:gd name="connsiteX13" fmla="*/ 3565630 w 5600466"/>
              <a:gd name="connsiteY13" fmla="*/ 486561 h 486561"/>
              <a:gd name="connsiteX14" fmla="*/ 3111370 w 5600466"/>
              <a:gd name="connsiteY14" fmla="*/ 486561 h 486561"/>
              <a:gd name="connsiteX15" fmla="*/ 2433091 w 5600466"/>
              <a:gd name="connsiteY15" fmla="*/ 486561 h 486561"/>
              <a:gd name="connsiteX16" fmla="*/ 1978831 w 5600466"/>
              <a:gd name="connsiteY16" fmla="*/ 486561 h 486561"/>
              <a:gd name="connsiteX17" fmla="*/ 1524571 w 5600466"/>
              <a:gd name="connsiteY17" fmla="*/ 486561 h 486561"/>
              <a:gd name="connsiteX18" fmla="*/ 1014307 w 5600466"/>
              <a:gd name="connsiteY18" fmla="*/ 486561 h 486561"/>
              <a:gd name="connsiteX19" fmla="*/ 0 w 5600466"/>
              <a:gd name="connsiteY19" fmla="*/ 486561 h 486561"/>
              <a:gd name="connsiteX20" fmla="*/ 0 w 5600466"/>
              <a:gd name="connsiteY20"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0466" h="486561" fill="none" extrusionOk="0">
                <a:moveTo>
                  <a:pt x="0" y="0"/>
                </a:moveTo>
                <a:cubicBezTo>
                  <a:pt x="153635" y="7795"/>
                  <a:pt x="256230" y="19719"/>
                  <a:pt x="454260" y="0"/>
                </a:cubicBezTo>
                <a:cubicBezTo>
                  <a:pt x="652290" y="-19719"/>
                  <a:pt x="955639" y="-7526"/>
                  <a:pt x="1188543" y="0"/>
                </a:cubicBezTo>
                <a:cubicBezTo>
                  <a:pt x="1421447" y="7526"/>
                  <a:pt x="1515512" y="10875"/>
                  <a:pt x="1754813" y="0"/>
                </a:cubicBezTo>
                <a:cubicBezTo>
                  <a:pt x="1994114" y="-10875"/>
                  <a:pt x="2102548" y="-4818"/>
                  <a:pt x="2433091" y="0"/>
                </a:cubicBezTo>
                <a:cubicBezTo>
                  <a:pt x="2763634" y="4818"/>
                  <a:pt x="2775976" y="10821"/>
                  <a:pt x="2887351" y="0"/>
                </a:cubicBezTo>
                <a:cubicBezTo>
                  <a:pt x="2998726" y="-10821"/>
                  <a:pt x="3459785" y="-26693"/>
                  <a:pt x="3621635" y="0"/>
                </a:cubicBezTo>
                <a:cubicBezTo>
                  <a:pt x="3783485" y="26693"/>
                  <a:pt x="4149301" y="23637"/>
                  <a:pt x="4355918" y="0"/>
                </a:cubicBezTo>
                <a:cubicBezTo>
                  <a:pt x="4562535" y="-23637"/>
                  <a:pt x="4847972" y="18498"/>
                  <a:pt x="5034197" y="0"/>
                </a:cubicBezTo>
                <a:cubicBezTo>
                  <a:pt x="5220422" y="-18498"/>
                  <a:pt x="5442809" y="-7730"/>
                  <a:pt x="5600466" y="0"/>
                </a:cubicBezTo>
                <a:cubicBezTo>
                  <a:pt x="5613030" y="135380"/>
                  <a:pt x="5620933" y="247088"/>
                  <a:pt x="5600466" y="486561"/>
                </a:cubicBezTo>
                <a:cubicBezTo>
                  <a:pt x="5265595" y="487804"/>
                  <a:pt x="5156987" y="476912"/>
                  <a:pt x="4866183" y="486561"/>
                </a:cubicBezTo>
                <a:cubicBezTo>
                  <a:pt x="4575379" y="496210"/>
                  <a:pt x="4381662" y="490523"/>
                  <a:pt x="4131899" y="486561"/>
                </a:cubicBezTo>
                <a:cubicBezTo>
                  <a:pt x="3882136" y="482599"/>
                  <a:pt x="3719486" y="500107"/>
                  <a:pt x="3565630" y="486561"/>
                </a:cubicBezTo>
                <a:cubicBezTo>
                  <a:pt x="3411774" y="473015"/>
                  <a:pt x="3308556" y="507760"/>
                  <a:pt x="3111370" y="486561"/>
                </a:cubicBezTo>
                <a:cubicBezTo>
                  <a:pt x="2914184" y="465362"/>
                  <a:pt x="2716180" y="464495"/>
                  <a:pt x="2433091" y="486561"/>
                </a:cubicBezTo>
                <a:cubicBezTo>
                  <a:pt x="2150002" y="508627"/>
                  <a:pt x="2078610" y="506953"/>
                  <a:pt x="1978831" y="486561"/>
                </a:cubicBezTo>
                <a:cubicBezTo>
                  <a:pt x="1879052" y="466169"/>
                  <a:pt x="1649783" y="487010"/>
                  <a:pt x="1524571" y="486561"/>
                </a:cubicBezTo>
                <a:cubicBezTo>
                  <a:pt x="1399359" y="486112"/>
                  <a:pt x="1186753" y="497967"/>
                  <a:pt x="1014307" y="486561"/>
                </a:cubicBezTo>
                <a:cubicBezTo>
                  <a:pt x="841861" y="475155"/>
                  <a:pt x="457004" y="495225"/>
                  <a:pt x="0" y="486561"/>
                </a:cubicBezTo>
                <a:cubicBezTo>
                  <a:pt x="22491" y="316860"/>
                  <a:pt x="2638" y="103547"/>
                  <a:pt x="0" y="0"/>
                </a:cubicBezTo>
                <a:close/>
              </a:path>
              <a:path w="5600466" h="486561" stroke="0" extrusionOk="0">
                <a:moveTo>
                  <a:pt x="0" y="0"/>
                </a:moveTo>
                <a:cubicBezTo>
                  <a:pt x="243849" y="5475"/>
                  <a:pt x="275153" y="-5515"/>
                  <a:pt x="510265" y="0"/>
                </a:cubicBezTo>
                <a:cubicBezTo>
                  <a:pt x="745378" y="5515"/>
                  <a:pt x="864871" y="25032"/>
                  <a:pt x="1076534" y="0"/>
                </a:cubicBezTo>
                <a:cubicBezTo>
                  <a:pt x="1288197" y="-25032"/>
                  <a:pt x="1491139" y="-9001"/>
                  <a:pt x="1698808" y="0"/>
                </a:cubicBezTo>
                <a:cubicBezTo>
                  <a:pt x="1906477" y="9001"/>
                  <a:pt x="2088692" y="35593"/>
                  <a:pt x="2433091" y="0"/>
                </a:cubicBezTo>
                <a:cubicBezTo>
                  <a:pt x="2777490" y="-35593"/>
                  <a:pt x="2800940" y="5939"/>
                  <a:pt x="3055365" y="0"/>
                </a:cubicBezTo>
                <a:cubicBezTo>
                  <a:pt x="3309790" y="-5939"/>
                  <a:pt x="3395125" y="9074"/>
                  <a:pt x="3621635" y="0"/>
                </a:cubicBezTo>
                <a:cubicBezTo>
                  <a:pt x="3848145" y="-9074"/>
                  <a:pt x="4052795" y="-21606"/>
                  <a:pt x="4243909" y="0"/>
                </a:cubicBezTo>
                <a:cubicBezTo>
                  <a:pt x="4435023" y="21606"/>
                  <a:pt x="4622763" y="4424"/>
                  <a:pt x="4810178" y="0"/>
                </a:cubicBezTo>
                <a:cubicBezTo>
                  <a:pt x="4997593" y="-4424"/>
                  <a:pt x="5365201" y="-10861"/>
                  <a:pt x="5600466" y="0"/>
                </a:cubicBezTo>
                <a:cubicBezTo>
                  <a:pt x="5582269" y="163710"/>
                  <a:pt x="5587514" y="259815"/>
                  <a:pt x="5600466" y="486561"/>
                </a:cubicBezTo>
                <a:cubicBezTo>
                  <a:pt x="5380611" y="478556"/>
                  <a:pt x="5369073" y="465806"/>
                  <a:pt x="5146206" y="486561"/>
                </a:cubicBezTo>
                <a:cubicBezTo>
                  <a:pt x="4923339" y="507316"/>
                  <a:pt x="4879784" y="481694"/>
                  <a:pt x="4635941" y="486561"/>
                </a:cubicBezTo>
                <a:cubicBezTo>
                  <a:pt x="4392099" y="491428"/>
                  <a:pt x="4169578" y="519749"/>
                  <a:pt x="3901658" y="486561"/>
                </a:cubicBezTo>
                <a:cubicBezTo>
                  <a:pt x="3633738" y="453373"/>
                  <a:pt x="3531394" y="505792"/>
                  <a:pt x="3391393" y="486561"/>
                </a:cubicBezTo>
                <a:cubicBezTo>
                  <a:pt x="3251393" y="467330"/>
                  <a:pt x="2933601" y="470558"/>
                  <a:pt x="2713115" y="486561"/>
                </a:cubicBezTo>
                <a:cubicBezTo>
                  <a:pt x="2492629" y="502564"/>
                  <a:pt x="2249402" y="474265"/>
                  <a:pt x="2090841" y="486561"/>
                </a:cubicBezTo>
                <a:cubicBezTo>
                  <a:pt x="1932280" y="498857"/>
                  <a:pt x="1632022" y="507769"/>
                  <a:pt x="1356557" y="486561"/>
                </a:cubicBezTo>
                <a:cubicBezTo>
                  <a:pt x="1081092" y="465353"/>
                  <a:pt x="970656" y="474179"/>
                  <a:pt x="790288" y="486561"/>
                </a:cubicBezTo>
                <a:cubicBezTo>
                  <a:pt x="609920" y="498943"/>
                  <a:pt x="272795" y="484289"/>
                  <a:pt x="0" y="486561"/>
                </a:cubicBezTo>
                <a:cubicBezTo>
                  <a:pt x="-21505" y="319802"/>
                  <a:pt x="23555" y="187660"/>
                  <a:pt x="0" y="0"/>
                </a:cubicBezTo>
                <a:close/>
              </a:path>
            </a:pathLst>
          </a:custGeom>
          <a:solidFill>
            <a:srgbClr val="FFFFCD"/>
          </a:solidFill>
          <a:ln w="28575">
            <a:solidFill>
              <a:schemeClr val="accent1">
                <a:lumMod val="60000"/>
                <a:lumOff val="40000"/>
              </a:schemeClr>
            </a:solidFill>
            <a:extLst>
              <a:ext uri="{C807C97D-BFC1-408E-A445-0C87EB9F89A2}">
                <ask:lineSketchStyleProps xmlns:ask="http://schemas.microsoft.com/office/drawing/2018/sketchyshapes" sd="568553409">
                  <a:prstGeom prst="rect">
                    <a:avLst/>
                  </a:prstGeom>
                  <ask:type>
                    <ask:lineSketchFreehand/>
                  </ask:type>
                </ask:lineSketchStyleProps>
              </a:ext>
            </a:extLst>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HYSPLIT Resolution: Concentration Grids</a:t>
            </a:r>
            <a:endParaRPr kumimoji="0"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902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100000">
              <a:srgbClr val="83DCEC"/>
            </a:gs>
          </a:gsLst>
          <a:lin ang="5400000" scaled="0"/>
          <a:tileRect/>
        </a:gra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D9FA755-CC21-464D-B0ED-18758171BEBB}"/>
              </a:ext>
            </a:extLst>
          </p:cNvPr>
          <p:cNvSpPr txBox="1"/>
          <p:nvPr/>
        </p:nvSpPr>
        <p:spPr>
          <a:xfrm>
            <a:off x="11677153" y="6488668"/>
            <a:ext cx="467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627A0A-1410-419A-9869-8FC0A92A83B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5">
            <a:extLst>
              <a:ext uri="{FF2B5EF4-FFF2-40B4-BE49-F238E27FC236}">
                <a16:creationId xmlns:a16="http://schemas.microsoft.com/office/drawing/2014/main" id="{0856694E-5AB6-489C-AED1-F117A613EB77}"/>
              </a:ext>
            </a:extLst>
          </p:cNvPr>
          <p:cNvSpPr txBox="1">
            <a:spLocks/>
          </p:cNvSpPr>
          <p:nvPr/>
        </p:nvSpPr>
        <p:spPr>
          <a:xfrm>
            <a:off x="338328" y="927849"/>
            <a:ext cx="5382975" cy="76648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1" i="0" u="none" strike="noStrike" kern="0" cap="none" spc="0" normalizeH="0" baseline="0" noProof="0" dirty="0">
                <a:ln>
                  <a:noFill/>
                </a:ln>
                <a:solidFill>
                  <a:prstClr val="black"/>
                </a:solidFill>
                <a:effectLst/>
                <a:uLnTx/>
                <a:uFillTx/>
                <a:latin typeface="Arial"/>
                <a:cs typeface="Arial"/>
                <a:sym typeface="Arial"/>
              </a:rPr>
              <a:t>Intentional Tracers</a:t>
            </a:r>
          </a:p>
          <a:p>
            <a:pPr marL="742950" marR="0" lvl="1" indent="-285750" algn="l" defTabSz="914400" rtl="0" eaLnBrk="1" fontAlgn="auto" latinLnBrk="0" hangingPunct="1">
              <a:lnSpc>
                <a:spcPct val="100000"/>
              </a:lnSpc>
              <a:spcBef>
                <a:spcPts val="600"/>
              </a:spcBef>
              <a:spcAft>
                <a:spcPts val="6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a:cs typeface="Arial"/>
                <a:sym typeface="Arial"/>
              </a:rPr>
              <a:t>Past tracer experiments </a:t>
            </a:r>
            <a:r>
              <a:rPr kumimoji="0" lang="en-US" sz="1600" b="0" i="0" u="none" strike="noStrike" kern="0" cap="none" spc="0" normalizeH="0" baseline="0" noProof="0" dirty="0">
                <a:ln>
                  <a:noFill/>
                </a:ln>
                <a:solidFill>
                  <a:prstClr val="black"/>
                </a:solidFill>
                <a:effectLst/>
                <a:uLnTx/>
                <a:uFillTx/>
                <a:latin typeface="Arial"/>
                <a:cs typeface="Arial"/>
                <a:sym typeface="Wingdings" panose="05000000000000000000" pitchFamily="2" charset="2"/>
              </a:rPr>
              <a:t> D</a:t>
            </a:r>
            <a:r>
              <a:rPr kumimoji="0" lang="en-US" sz="1600" b="0" i="0" u="none" strike="noStrike" kern="0" cap="none" spc="0" normalizeH="0" baseline="0" noProof="0" dirty="0">
                <a:ln>
                  <a:noFill/>
                </a:ln>
                <a:solidFill>
                  <a:prstClr val="black"/>
                </a:solidFill>
                <a:effectLst/>
                <a:uLnTx/>
                <a:uFillTx/>
                <a:latin typeface="Arial"/>
                <a:cs typeface="Arial"/>
                <a:sym typeface="Arial"/>
              </a:rPr>
              <a:t>ATEM system</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06;p13">
            <a:extLst>
              <a:ext uri="{FF2B5EF4-FFF2-40B4-BE49-F238E27FC236}">
                <a16:creationId xmlns:a16="http://schemas.microsoft.com/office/drawing/2014/main" id="{9F892499-A2CD-4C71-AE27-19699E861104}"/>
              </a:ext>
            </a:extLst>
          </p:cNvPr>
          <p:cNvSpPr txBox="1"/>
          <p:nvPr/>
        </p:nvSpPr>
        <p:spPr>
          <a:xfrm>
            <a:off x="100668" y="83890"/>
            <a:ext cx="7246805" cy="486561"/>
          </a:xfrm>
          <a:custGeom>
            <a:avLst/>
            <a:gdLst>
              <a:gd name="connsiteX0" fmla="*/ 0 w 7246805"/>
              <a:gd name="connsiteY0" fmla="*/ 0 h 486561"/>
              <a:gd name="connsiteX1" fmla="*/ 658800 w 7246805"/>
              <a:gd name="connsiteY1" fmla="*/ 0 h 486561"/>
              <a:gd name="connsiteX2" fmla="*/ 1390069 w 7246805"/>
              <a:gd name="connsiteY2" fmla="*/ 0 h 486561"/>
              <a:gd name="connsiteX3" fmla="*/ 2121337 w 7246805"/>
              <a:gd name="connsiteY3" fmla="*/ 0 h 486561"/>
              <a:gd name="connsiteX4" fmla="*/ 2780138 w 7246805"/>
              <a:gd name="connsiteY4" fmla="*/ 0 h 486561"/>
              <a:gd name="connsiteX5" fmla="*/ 3583874 w 7246805"/>
              <a:gd name="connsiteY5" fmla="*/ 0 h 486561"/>
              <a:gd name="connsiteX6" fmla="*/ 4025271 w 7246805"/>
              <a:gd name="connsiteY6" fmla="*/ 0 h 486561"/>
              <a:gd name="connsiteX7" fmla="*/ 4684071 w 7246805"/>
              <a:gd name="connsiteY7" fmla="*/ 0 h 486561"/>
              <a:gd name="connsiteX8" fmla="*/ 5342872 w 7246805"/>
              <a:gd name="connsiteY8" fmla="*/ 0 h 486561"/>
              <a:gd name="connsiteX9" fmla="*/ 5929204 w 7246805"/>
              <a:gd name="connsiteY9" fmla="*/ 0 h 486561"/>
              <a:gd name="connsiteX10" fmla="*/ 6515536 w 7246805"/>
              <a:gd name="connsiteY10" fmla="*/ 0 h 486561"/>
              <a:gd name="connsiteX11" fmla="*/ 7246805 w 7246805"/>
              <a:gd name="connsiteY11" fmla="*/ 0 h 486561"/>
              <a:gd name="connsiteX12" fmla="*/ 7246805 w 7246805"/>
              <a:gd name="connsiteY12" fmla="*/ 486561 h 486561"/>
              <a:gd name="connsiteX13" fmla="*/ 6588005 w 7246805"/>
              <a:gd name="connsiteY13" fmla="*/ 486561 h 486561"/>
              <a:gd name="connsiteX14" fmla="*/ 6146608 w 7246805"/>
              <a:gd name="connsiteY14" fmla="*/ 486561 h 486561"/>
              <a:gd name="connsiteX15" fmla="*/ 5632744 w 7246805"/>
              <a:gd name="connsiteY15" fmla="*/ 486561 h 486561"/>
              <a:gd name="connsiteX16" fmla="*/ 4829007 w 7246805"/>
              <a:gd name="connsiteY16" fmla="*/ 486561 h 486561"/>
              <a:gd name="connsiteX17" fmla="*/ 4170207 w 7246805"/>
              <a:gd name="connsiteY17" fmla="*/ 486561 h 486561"/>
              <a:gd name="connsiteX18" fmla="*/ 3728811 w 7246805"/>
              <a:gd name="connsiteY18" fmla="*/ 486561 h 486561"/>
              <a:gd name="connsiteX19" fmla="*/ 2925074 w 7246805"/>
              <a:gd name="connsiteY19" fmla="*/ 486561 h 486561"/>
              <a:gd name="connsiteX20" fmla="*/ 2483678 w 7246805"/>
              <a:gd name="connsiteY20" fmla="*/ 486561 h 486561"/>
              <a:gd name="connsiteX21" fmla="*/ 2042281 w 7246805"/>
              <a:gd name="connsiteY21" fmla="*/ 486561 h 486561"/>
              <a:gd name="connsiteX22" fmla="*/ 1528417 w 7246805"/>
              <a:gd name="connsiteY22" fmla="*/ 486561 h 486561"/>
              <a:gd name="connsiteX23" fmla="*/ 869617 w 7246805"/>
              <a:gd name="connsiteY23" fmla="*/ 486561 h 486561"/>
              <a:gd name="connsiteX24" fmla="*/ 0 w 7246805"/>
              <a:gd name="connsiteY24" fmla="*/ 486561 h 486561"/>
              <a:gd name="connsiteX25" fmla="*/ 0 w 7246805"/>
              <a:gd name="connsiteY25"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46805" h="486561" fill="none" extrusionOk="0">
                <a:moveTo>
                  <a:pt x="0" y="0"/>
                </a:moveTo>
                <a:cubicBezTo>
                  <a:pt x="154376" y="-13999"/>
                  <a:pt x="455695" y="14898"/>
                  <a:pt x="658800" y="0"/>
                </a:cubicBezTo>
                <a:cubicBezTo>
                  <a:pt x="861905" y="-14898"/>
                  <a:pt x="1179193" y="14135"/>
                  <a:pt x="1390069" y="0"/>
                </a:cubicBezTo>
                <a:cubicBezTo>
                  <a:pt x="1600945" y="-14135"/>
                  <a:pt x="1778233" y="27840"/>
                  <a:pt x="2121337" y="0"/>
                </a:cubicBezTo>
                <a:cubicBezTo>
                  <a:pt x="2464441" y="-27840"/>
                  <a:pt x="2505719" y="-1964"/>
                  <a:pt x="2780138" y="0"/>
                </a:cubicBezTo>
                <a:cubicBezTo>
                  <a:pt x="3054557" y="1964"/>
                  <a:pt x="3200002" y="-26363"/>
                  <a:pt x="3583874" y="0"/>
                </a:cubicBezTo>
                <a:cubicBezTo>
                  <a:pt x="3967746" y="26363"/>
                  <a:pt x="3851788" y="-246"/>
                  <a:pt x="4025271" y="0"/>
                </a:cubicBezTo>
                <a:cubicBezTo>
                  <a:pt x="4198754" y="246"/>
                  <a:pt x="4404571" y="-7077"/>
                  <a:pt x="4684071" y="0"/>
                </a:cubicBezTo>
                <a:cubicBezTo>
                  <a:pt x="4963571" y="7077"/>
                  <a:pt x="5013966" y="22679"/>
                  <a:pt x="5342872" y="0"/>
                </a:cubicBezTo>
                <a:cubicBezTo>
                  <a:pt x="5671778" y="-22679"/>
                  <a:pt x="5787145" y="-27666"/>
                  <a:pt x="5929204" y="0"/>
                </a:cubicBezTo>
                <a:cubicBezTo>
                  <a:pt x="6071263" y="27666"/>
                  <a:pt x="6235442" y="-20276"/>
                  <a:pt x="6515536" y="0"/>
                </a:cubicBezTo>
                <a:cubicBezTo>
                  <a:pt x="6795630" y="20276"/>
                  <a:pt x="6940303" y="766"/>
                  <a:pt x="7246805" y="0"/>
                </a:cubicBezTo>
                <a:cubicBezTo>
                  <a:pt x="7244792" y="200996"/>
                  <a:pt x="7263803" y="328537"/>
                  <a:pt x="7246805" y="486561"/>
                </a:cubicBezTo>
                <a:cubicBezTo>
                  <a:pt x="7016887" y="517118"/>
                  <a:pt x="6838483" y="518962"/>
                  <a:pt x="6588005" y="486561"/>
                </a:cubicBezTo>
                <a:cubicBezTo>
                  <a:pt x="6337527" y="454160"/>
                  <a:pt x="6312647" y="486314"/>
                  <a:pt x="6146608" y="486561"/>
                </a:cubicBezTo>
                <a:cubicBezTo>
                  <a:pt x="5980569" y="486808"/>
                  <a:pt x="5881207" y="461692"/>
                  <a:pt x="5632744" y="486561"/>
                </a:cubicBezTo>
                <a:cubicBezTo>
                  <a:pt x="5384281" y="511430"/>
                  <a:pt x="5156622" y="484716"/>
                  <a:pt x="4829007" y="486561"/>
                </a:cubicBezTo>
                <a:cubicBezTo>
                  <a:pt x="4501392" y="488406"/>
                  <a:pt x="4386652" y="494131"/>
                  <a:pt x="4170207" y="486561"/>
                </a:cubicBezTo>
                <a:cubicBezTo>
                  <a:pt x="3953762" y="478991"/>
                  <a:pt x="3818542" y="490549"/>
                  <a:pt x="3728811" y="486561"/>
                </a:cubicBezTo>
                <a:cubicBezTo>
                  <a:pt x="3639080" y="482573"/>
                  <a:pt x="3299515" y="479624"/>
                  <a:pt x="2925074" y="486561"/>
                </a:cubicBezTo>
                <a:cubicBezTo>
                  <a:pt x="2550633" y="493498"/>
                  <a:pt x="2620566" y="490833"/>
                  <a:pt x="2483678" y="486561"/>
                </a:cubicBezTo>
                <a:cubicBezTo>
                  <a:pt x="2346790" y="482289"/>
                  <a:pt x="2195413" y="484577"/>
                  <a:pt x="2042281" y="486561"/>
                </a:cubicBezTo>
                <a:cubicBezTo>
                  <a:pt x="1889149" y="488545"/>
                  <a:pt x="1769546" y="490089"/>
                  <a:pt x="1528417" y="486561"/>
                </a:cubicBezTo>
                <a:cubicBezTo>
                  <a:pt x="1287288" y="483033"/>
                  <a:pt x="1006101" y="460201"/>
                  <a:pt x="869617" y="486561"/>
                </a:cubicBezTo>
                <a:cubicBezTo>
                  <a:pt x="733133" y="512921"/>
                  <a:pt x="385008" y="503990"/>
                  <a:pt x="0" y="486561"/>
                </a:cubicBezTo>
                <a:cubicBezTo>
                  <a:pt x="-19264" y="266778"/>
                  <a:pt x="-12511" y="173123"/>
                  <a:pt x="0" y="0"/>
                </a:cubicBezTo>
                <a:close/>
              </a:path>
              <a:path w="7246805" h="486561" stroke="0" extrusionOk="0">
                <a:moveTo>
                  <a:pt x="0" y="0"/>
                </a:moveTo>
                <a:cubicBezTo>
                  <a:pt x="122047" y="-12267"/>
                  <a:pt x="264961" y="11318"/>
                  <a:pt x="513864" y="0"/>
                </a:cubicBezTo>
                <a:cubicBezTo>
                  <a:pt x="762767" y="-11318"/>
                  <a:pt x="863543" y="-28842"/>
                  <a:pt x="1100197" y="0"/>
                </a:cubicBezTo>
                <a:cubicBezTo>
                  <a:pt x="1336851" y="28842"/>
                  <a:pt x="1603477" y="686"/>
                  <a:pt x="1758997" y="0"/>
                </a:cubicBezTo>
                <a:cubicBezTo>
                  <a:pt x="1914517" y="-686"/>
                  <a:pt x="2378463" y="30840"/>
                  <a:pt x="2562734" y="0"/>
                </a:cubicBezTo>
                <a:cubicBezTo>
                  <a:pt x="2747005" y="-30840"/>
                  <a:pt x="3029484" y="-16763"/>
                  <a:pt x="3221534" y="0"/>
                </a:cubicBezTo>
                <a:cubicBezTo>
                  <a:pt x="3413584" y="16763"/>
                  <a:pt x="3574687" y="21446"/>
                  <a:pt x="3807867" y="0"/>
                </a:cubicBezTo>
                <a:cubicBezTo>
                  <a:pt x="4041047" y="-21446"/>
                  <a:pt x="4194016" y="-5944"/>
                  <a:pt x="4466667" y="0"/>
                </a:cubicBezTo>
                <a:cubicBezTo>
                  <a:pt x="4739318" y="5944"/>
                  <a:pt x="4894953" y="1870"/>
                  <a:pt x="5052999" y="0"/>
                </a:cubicBezTo>
                <a:cubicBezTo>
                  <a:pt x="5211045" y="-1870"/>
                  <a:pt x="5328978" y="-2848"/>
                  <a:pt x="5494396" y="0"/>
                </a:cubicBezTo>
                <a:cubicBezTo>
                  <a:pt x="5659814" y="2848"/>
                  <a:pt x="5956361" y="-10500"/>
                  <a:pt x="6225664" y="0"/>
                </a:cubicBezTo>
                <a:cubicBezTo>
                  <a:pt x="6494967" y="10500"/>
                  <a:pt x="6481110" y="-675"/>
                  <a:pt x="6667061" y="0"/>
                </a:cubicBezTo>
                <a:cubicBezTo>
                  <a:pt x="6853012" y="675"/>
                  <a:pt x="6998046" y="-5012"/>
                  <a:pt x="7246805" y="0"/>
                </a:cubicBezTo>
                <a:cubicBezTo>
                  <a:pt x="7242573" y="179462"/>
                  <a:pt x="7238381" y="366739"/>
                  <a:pt x="7246805" y="486561"/>
                </a:cubicBezTo>
                <a:cubicBezTo>
                  <a:pt x="6989768" y="458595"/>
                  <a:pt x="6815911" y="471305"/>
                  <a:pt x="6660473" y="486561"/>
                </a:cubicBezTo>
                <a:cubicBezTo>
                  <a:pt x="6505035" y="501817"/>
                  <a:pt x="6276268" y="485288"/>
                  <a:pt x="5929204" y="486561"/>
                </a:cubicBezTo>
                <a:cubicBezTo>
                  <a:pt x="5582140" y="487834"/>
                  <a:pt x="5447750" y="485805"/>
                  <a:pt x="5270404" y="486561"/>
                </a:cubicBezTo>
                <a:cubicBezTo>
                  <a:pt x="5093058" y="487317"/>
                  <a:pt x="4627767" y="512516"/>
                  <a:pt x="4466667" y="486561"/>
                </a:cubicBezTo>
                <a:cubicBezTo>
                  <a:pt x="4305567" y="460606"/>
                  <a:pt x="4108789" y="495183"/>
                  <a:pt x="3880335" y="486561"/>
                </a:cubicBezTo>
                <a:cubicBezTo>
                  <a:pt x="3651881" y="477939"/>
                  <a:pt x="3642380" y="487046"/>
                  <a:pt x="3438938" y="486561"/>
                </a:cubicBezTo>
                <a:cubicBezTo>
                  <a:pt x="3235496" y="486076"/>
                  <a:pt x="3173380" y="468795"/>
                  <a:pt x="2925074" y="486561"/>
                </a:cubicBezTo>
                <a:cubicBezTo>
                  <a:pt x="2676768" y="504327"/>
                  <a:pt x="2610462" y="458591"/>
                  <a:pt x="2338742" y="486561"/>
                </a:cubicBezTo>
                <a:cubicBezTo>
                  <a:pt x="2067022" y="514531"/>
                  <a:pt x="2035643" y="468679"/>
                  <a:pt x="1897345" y="486561"/>
                </a:cubicBezTo>
                <a:cubicBezTo>
                  <a:pt x="1759047" y="504443"/>
                  <a:pt x="1600474" y="482057"/>
                  <a:pt x="1455949" y="486561"/>
                </a:cubicBezTo>
                <a:cubicBezTo>
                  <a:pt x="1311424" y="491065"/>
                  <a:pt x="1129770" y="496019"/>
                  <a:pt x="869617" y="486561"/>
                </a:cubicBezTo>
                <a:cubicBezTo>
                  <a:pt x="609464" y="477103"/>
                  <a:pt x="432707" y="466701"/>
                  <a:pt x="0" y="486561"/>
                </a:cubicBezTo>
                <a:cubicBezTo>
                  <a:pt x="-739" y="307749"/>
                  <a:pt x="2760" y="185470"/>
                  <a:pt x="0" y="0"/>
                </a:cubicBezTo>
                <a:close/>
              </a:path>
            </a:pathLst>
          </a:custGeom>
          <a:solidFill>
            <a:srgbClr val="FFFFCD"/>
          </a:solidFill>
          <a:ln w="28575">
            <a:solidFill>
              <a:schemeClr val="accent1">
                <a:lumMod val="60000"/>
                <a:lumOff val="40000"/>
              </a:schemeClr>
            </a:solidFill>
            <a:extLst>
              <a:ext uri="{C807C97D-BFC1-408E-A445-0C87EB9F89A2}">
                <ask:lineSketchStyleProps xmlns:ask="http://schemas.microsoft.com/office/drawing/2018/sketchyshapes" sd="568553409">
                  <a:prstGeom prst="rect">
                    <a:avLst/>
                  </a:prstGeom>
                  <ask:type>
                    <ask:lineSketchFreehand/>
                  </ask:type>
                </ask:lineSketchStyleProps>
              </a:ext>
            </a:extLst>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HYSPLIT Model Evaluation + Improvement with Tracers</a:t>
            </a:r>
            <a:endParaRPr kumimoji="0"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endParaRPr>
          </a:p>
        </p:txBody>
      </p:sp>
      <p:pic>
        <p:nvPicPr>
          <p:cNvPr id="7" name="Google Shape;137;p27">
            <a:extLst>
              <a:ext uri="{FF2B5EF4-FFF2-40B4-BE49-F238E27FC236}">
                <a16:creationId xmlns:a16="http://schemas.microsoft.com/office/drawing/2014/main" id="{98C75159-F4E6-4D4E-A693-8D2BAA2EDA3E}"/>
              </a:ext>
            </a:extLst>
          </p:cNvPr>
          <p:cNvPicPr preferRelativeResize="0">
            <a:picLocks noChangeAspect="1"/>
          </p:cNvPicPr>
          <p:nvPr/>
        </p:nvPicPr>
        <p:blipFill>
          <a:blip r:embed="rId3">
            <a:alphaModFix/>
          </a:blip>
          <a:stretch>
            <a:fillRect/>
          </a:stretch>
        </p:blipFill>
        <p:spPr>
          <a:xfrm>
            <a:off x="6899842" y="781430"/>
            <a:ext cx="4937760" cy="3967731"/>
          </a:xfrm>
          <a:prstGeom prst="rect">
            <a:avLst/>
          </a:prstGeom>
          <a:noFill/>
          <a:ln w="28575" cap="flat" cmpd="sng">
            <a:solidFill>
              <a:schemeClr val="dk2"/>
            </a:solidFill>
            <a:prstDash val="solid"/>
            <a:round/>
            <a:headEnd type="none" w="sm" len="sm"/>
            <a:tailEnd type="none" w="sm" len="sm"/>
          </a:ln>
        </p:spPr>
      </p:pic>
      <p:pic>
        <p:nvPicPr>
          <p:cNvPr id="3" name="Picture 2" descr="Graphical user interface&#10;&#10;Description automatically generated">
            <a:extLst>
              <a:ext uri="{FF2B5EF4-FFF2-40B4-BE49-F238E27FC236}">
                <a16:creationId xmlns:a16="http://schemas.microsoft.com/office/drawing/2014/main" id="{BAB2C3C1-75E3-4878-898D-6005960F41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0213"/>
          <a:stretch/>
        </p:blipFill>
        <p:spPr>
          <a:xfrm>
            <a:off x="2870515" y="5037855"/>
            <a:ext cx="8229600" cy="1672702"/>
          </a:xfrm>
          <a:prstGeom prst="rect">
            <a:avLst/>
          </a:prstGeom>
          <a:solidFill>
            <a:srgbClr val="FFFFCC"/>
          </a:solidFill>
          <a:ln>
            <a:solidFill>
              <a:schemeClr val="bg1"/>
            </a:solidFill>
          </a:ln>
        </p:spPr>
      </p:pic>
      <p:graphicFrame>
        <p:nvGraphicFramePr>
          <p:cNvPr id="11" name="Google Shape;124;p25">
            <a:extLst>
              <a:ext uri="{FF2B5EF4-FFF2-40B4-BE49-F238E27FC236}">
                <a16:creationId xmlns:a16="http://schemas.microsoft.com/office/drawing/2014/main" id="{896F38C0-2B85-4CBB-A427-FEA903EA822E}"/>
              </a:ext>
            </a:extLst>
          </p:cNvPr>
          <p:cNvGraphicFramePr/>
          <p:nvPr/>
        </p:nvGraphicFramePr>
        <p:xfrm>
          <a:off x="1737426" y="1791216"/>
          <a:ext cx="4795680" cy="3078620"/>
        </p:xfrm>
        <a:graphic>
          <a:graphicData uri="http://schemas.openxmlformats.org/drawingml/2006/table">
            <a:tbl>
              <a:tblPr firstRow="1" bandRow="1">
                <a:noFill/>
              </a:tblPr>
              <a:tblGrid>
                <a:gridCol w="1598560">
                  <a:extLst>
                    <a:ext uri="{9D8B030D-6E8A-4147-A177-3AD203B41FA5}">
                      <a16:colId xmlns:a16="http://schemas.microsoft.com/office/drawing/2014/main" val="20000"/>
                    </a:ext>
                  </a:extLst>
                </a:gridCol>
                <a:gridCol w="1598560">
                  <a:extLst>
                    <a:ext uri="{9D8B030D-6E8A-4147-A177-3AD203B41FA5}">
                      <a16:colId xmlns:a16="http://schemas.microsoft.com/office/drawing/2014/main" val="20001"/>
                    </a:ext>
                  </a:extLst>
                </a:gridCol>
                <a:gridCol w="1598560">
                  <a:extLst>
                    <a:ext uri="{9D8B030D-6E8A-4147-A177-3AD203B41FA5}">
                      <a16:colId xmlns:a16="http://schemas.microsoft.com/office/drawing/2014/main" val="20002"/>
                    </a:ext>
                  </a:extLst>
                </a:gridCol>
              </a:tblGrid>
              <a:tr h="281139">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400" b="1" dirty="0">
                          <a:solidFill>
                            <a:schemeClr val="bg1"/>
                          </a:solidFill>
                        </a:rPr>
                        <a:t>Experiments</a:t>
                      </a:r>
                      <a:endParaRPr sz="1400" b="1"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400" b="1" dirty="0">
                          <a:solidFill>
                            <a:schemeClr val="bg1"/>
                          </a:solidFill>
                        </a:rPr>
                        <a:t>Range (km)</a:t>
                      </a:r>
                      <a:endParaRPr sz="1400" b="1"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400" b="1" dirty="0">
                          <a:solidFill>
                            <a:schemeClr val="bg1"/>
                          </a:solidFill>
                        </a:rPr>
                        <a:t>Range (log km)</a:t>
                      </a:r>
                      <a:endParaRPr sz="1400" b="1"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25558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ACURATE</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1000</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3.0</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1"/>
                  </a:ext>
                </a:extLst>
              </a:tr>
              <a:tr h="25558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ANATEX</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500-2800</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2.7-3.4</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2"/>
                  </a:ext>
                </a:extLst>
              </a:tr>
              <a:tr h="25558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CAPTEX</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800-1000</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2.9-3.0</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3"/>
                  </a:ext>
                </a:extLst>
              </a:tr>
              <a:tr h="25558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OKC80</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100-600</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2.0-2.8</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4"/>
                  </a:ext>
                </a:extLst>
              </a:tr>
              <a:tr h="25558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METREX</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20-30</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1.3-1.5</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5"/>
                  </a:ext>
                </a:extLst>
              </a:tr>
              <a:tr h="25558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COSTEX</a:t>
                      </a:r>
                      <a:endParaRPr sz="1200">
                        <a:solidFill>
                          <a:schemeClr val="bg1"/>
                        </a:solidFil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10-50</a:t>
                      </a:r>
                      <a:endParaRPr sz="1200" dirty="0">
                        <a:solidFill>
                          <a:schemeClr val="bg1"/>
                        </a:solidFil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1-1.7</a:t>
                      </a:r>
                      <a:endParaRPr sz="1200" dirty="0">
                        <a:solidFill>
                          <a:schemeClr val="bg1"/>
                        </a:solidFil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6"/>
                  </a:ext>
                </a:extLst>
              </a:tr>
              <a:tr h="25558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IFX</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10</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1</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7"/>
                  </a:ext>
                </a:extLst>
              </a:tr>
              <a:tr h="26203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ASCOT</a:t>
                      </a:r>
                      <a:endParaRPr sz="1200">
                        <a:solidFill>
                          <a:schemeClr val="bg1"/>
                        </a:solidFil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10</a:t>
                      </a:r>
                      <a:endParaRPr sz="1200">
                        <a:solidFill>
                          <a:schemeClr val="bg1"/>
                        </a:solidFil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1</a:t>
                      </a:r>
                      <a:endParaRPr sz="1200" dirty="0">
                        <a:solidFill>
                          <a:schemeClr val="bg1"/>
                        </a:solidFil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8"/>
                  </a:ext>
                </a:extLst>
              </a:tr>
              <a:tr h="25558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a:solidFill>
                            <a:schemeClr val="bg1"/>
                          </a:solidFill>
                        </a:rPr>
                        <a:t>PSB1</a:t>
                      </a:r>
                      <a:endParaRPr sz="120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0.2-3.2</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rtl="0">
                        <a:spcBef>
                          <a:spcPts val="0"/>
                        </a:spcBef>
                        <a:spcAft>
                          <a:spcPts val="0"/>
                        </a:spcAft>
                        <a:buNone/>
                      </a:pPr>
                      <a:r>
                        <a:rPr lang="en" sz="1200" dirty="0">
                          <a:solidFill>
                            <a:schemeClr val="bg1"/>
                          </a:solidFill>
                        </a:rPr>
                        <a:t>-0.7-0.5</a:t>
                      </a:r>
                      <a:endParaRPr sz="1200" dirty="0">
                        <a:solidFill>
                          <a:schemeClr val="bg1"/>
                        </a:solidFill>
                        <a:latin typeface="Arial"/>
                        <a:ea typeface="Arial"/>
                        <a:cs typeface="Arial"/>
                        <a:sym typeface="Arial"/>
                      </a:endParaRPr>
                    </a:p>
                  </a:txBody>
                  <a:tcPr marL="121933" marR="121933" marT="60967" marB="609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9"/>
                  </a:ext>
                </a:extLst>
              </a:tr>
            </a:tbl>
          </a:graphicData>
        </a:graphic>
      </p:graphicFrame>
      <p:sp>
        <p:nvSpPr>
          <p:cNvPr id="13" name="Google Shape;127;p25">
            <a:extLst>
              <a:ext uri="{FF2B5EF4-FFF2-40B4-BE49-F238E27FC236}">
                <a16:creationId xmlns:a16="http://schemas.microsoft.com/office/drawing/2014/main" id="{E0605888-2DC8-4583-B8AA-9B370B8F59FE}"/>
              </a:ext>
            </a:extLst>
          </p:cNvPr>
          <p:cNvSpPr txBox="1"/>
          <p:nvPr/>
        </p:nvSpPr>
        <p:spPr>
          <a:xfrm>
            <a:off x="5455915" y="6374730"/>
            <a:ext cx="3058800" cy="697600"/>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00" b="1" i="0" u="none" strike="noStrike" kern="0" cap="none" spc="0" normalizeH="0" baseline="0" noProof="0" dirty="0">
                <a:ln>
                  <a:noFill/>
                </a:ln>
                <a:solidFill>
                  <a:srgbClr val="000000"/>
                </a:solidFill>
                <a:effectLst/>
                <a:uLnTx/>
                <a:uFillTx/>
                <a:latin typeface="Arial"/>
                <a:ea typeface="+mn-ea"/>
                <a:cs typeface="Arial"/>
                <a:sym typeface="Arial"/>
              </a:rPr>
              <a:t>Spatial scale (log km)</a:t>
            </a:r>
            <a:endParaRPr kumimoji="0"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3358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100000">
              <a:srgbClr val="83DCEC"/>
            </a:gs>
          </a:gsLst>
          <a:lin ang="5400000" scaled="0"/>
          <a:tileRect/>
        </a:gra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D9FA755-CC21-464D-B0ED-18758171BEBB}"/>
              </a:ext>
            </a:extLst>
          </p:cNvPr>
          <p:cNvSpPr txBox="1"/>
          <p:nvPr/>
        </p:nvSpPr>
        <p:spPr>
          <a:xfrm>
            <a:off x="11677153" y="6488668"/>
            <a:ext cx="467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627A0A-1410-419A-9869-8FC0A92A83B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5">
            <a:extLst>
              <a:ext uri="{FF2B5EF4-FFF2-40B4-BE49-F238E27FC236}">
                <a16:creationId xmlns:a16="http://schemas.microsoft.com/office/drawing/2014/main" id="{0856694E-5AB6-489C-AED1-F117A613EB77}"/>
              </a:ext>
            </a:extLst>
          </p:cNvPr>
          <p:cNvSpPr txBox="1">
            <a:spLocks/>
          </p:cNvSpPr>
          <p:nvPr/>
        </p:nvSpPr>
        <p:spPr>
          <a:xfrm>
            <a:off x="6386449" y="883151"/>
            <a:ext cx="5357078" cy="560116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more functionality for polar concentration grids</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(2018) - Now works with puffs as well as particles</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HYSPTEST program</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(2019) - Pre-processing program to test inputs and configuration to diagnose common errors</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Center-of-Mass Trajectory option</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(2020) - Trajectory created based on center-of-mass of emitted computational particles (CMTFN)</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Python post-processing graphics programs </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(2020) - Python versions have increased functionality, e.g., different map backgrounds, zooming features</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SVG graphics outputs – as an alternative to postscript</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srgbClr val="000000"/>
                </a:solidFill>
                <a:effectLst/>
                <a:uLnTx/>
                <a:uFillTx/>
                <a:latin typeface="Calibri"/>
                <a:cs typeface="Arial"/>
                <a:sym typeface="Arial"/>
              </a:rPr>
              <a:t>(2021) - Workaround for increasingly difficult </a:t>
            </a:r>
            <a:r>
              <a:rPr kumimoji="0" lang="en-US" sz="1600" b="0" i="0" u="none" strike="noStrike" kern="0" cap="none" spc="0" normalizeH="0" baseline="0" noProof="0" dirty="0" err="1">
                <a:ln>
                  <a:noFill/>
                </a:ln>
                <a:solidFill>
                  <a:srgbClr val="000000"/>
                </a:solidFill>
                <a:effectLst/>
                <a:uLnTx/>
                <a:uFillTx/>
                <a:latin typeface="Calibri"/>
                <a:cs typeface="Arial"/>
                <a:sym typeface="Arial"/>
              </a:rPr>
              <a:t>Ghostscript</a:t>
            </a:r>
            <a:r>
              <a:rPr kumimoji="0" lang="en-US" sz="1600" b="0" i="0" u="none" strike="noStrike" kern="0" cap="none" spc="0" normalizeH="0" baseline="0" noProof="0" dirty="0">
                <a:ln>
                  <a:noFill/>
                </a:ln>
                <a:solidFill>
                  <a:srgbClr val="000000"/>
                </a:solidFill>
                <a:effectLst/>
                <a:uLnTx/>
                <a:uFillTx/>
                <a:latin typeface="Calibri"/>
                <a:cs typeface="Arial"/>
                <a:sym typeface="Arial"/>
              </a:rPr>
              <a:t> / </a:t>
            </a:r>
            <a:r>
              <a:rPr kumimoji="0" lang="en-US" sz="1600" b="0" i="0" u="none" strike="noStrike" kern="0" cap="none" spc="0" normalizeH="0" baseline="0" noProof="0" dirty="0" err="1">
                <a:ln>
                  <a:noFill/>
                </a:ln>
                <a:solidFill>
                  <a:srgbClr val="000000"/>
                </a:solidFill>
                <a:effectLst/>
                <a:uLnTx/>
                <a:uFillTx/>
                <a:latin typeface="Calibri"/>
                <a:cs typeface="Arial"/>
                <a:sym typeface="Arial"/>
              </a:rPr>
              <a:t>Ghostview</a:t>
            </a:r>
            <a:r>
              <a:rPr kumimoji="0" lang="en-US" sz="1600" b="0" i="0" u="none" strike="noStrike" kern="0" cap="none" spc="0" normalizeH="0" baseline="0" noProof="0" dirty="0">
                <a:ln>
                  <a:noFill/>
                </a:ln>
                <a:solidFill>
                  <a:srgbClr val="000000"/>
                </a:solidFill>
                <a:effectLst/>
                <a:uLnTx/>
                <a:uFillTx/>
                <a:latin typeface="Calibri"/>
                <a:cs typeface="Arial"/>
                <a:sym typeface="Arial"/>
              </a:rPr>
              <a:t> compatibility issues</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Density estimation via Gaussian Mixture Models</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(2020) Crawford, A:  The Use of Gaussian Mixture Models with Atmospheric </a:t>
            </a:r>
            <a:r>
              <a:rPr kumimoji="0" lang="en-US" sz="1600" b="0" i="0" u="none" strike="noStrike" kern="0" cap="none" spc="0" normalizeH="0" baseline="0" noProof="0" dirty="0" err="1">
                <a:ln>
                  <a:noFill/>
                </a:ln>
                <a:solidFill>
                  <a:prstClr val="black"/>
                </a:solidFill>
                <a:effectLst/>
                <a:uLnTx/>
                <a:uFillTx/>
                <a:latin typeface="Calibri"/>
                <a:cs typeface="Arial"/>
                <a:sym typeface="Arial"/>
              </a:rPr>
              <a:t>Lagrangian</a:t>
            </a:r>
            <a:r>
              <a:rPr kumimoji="0" lang="en-US" sz="1600" b="0" i="0" u="none" strike="noStrike" kern="0" cap="none" spc="0" normalizeH="0" baseline="0" noProof="0" dirty="0">
                <a:ln>
                  <a:noFill/>
                </a:ln>
                <a:solidFill>
                  <a:prstClr val="black"/>
                </a:solidFill>
                <a:effectLst/>
                <a:uLnTx/>
                <a:uFillTx/>
                <a:latin typeface="Calibri"/>
                <a:cs typeface="Arial"/>
                <a:sym typeface="Arial"/>
              </a:rPr>
              <a:t> Particle Dispersion Models for Density Estimation and Feature Identification. </a:t>
            </a:r>
            <a:r>
              <a:rPr kumimoji="0" lang="en-US" sz="1600" b="0" i="1" u="none" strike="noStrike" kern="0" cap="none" spc="0" normalizeH="0" baseline="0" noProof="0" dirty="0">
                <a:ln>
                  <a:noFill/>
                </a:ln>
                <a:solidFill>
                  <a:prstClr val="black"/>
                </a:solidFill>
                <a:effectLst/>
                <a:uLnTx/>
                <a:uFillTx/>
                <a:latin typeface="Calibri"/>
                <a:cs typeface="Arial"/>
                <a:sym typeface="Arial"/>
              </a:rPr>
              <a:t>Atmosphere</a:t>
            </a:r>
            <a:r>
              <a:rPr kumimoji="0" lang="en-US" sz="1600" b="0" i="0" u="none" strike="noStrike" kern="0" cap="none" spc="0" normalizeH="0" baseline="0" noProof="0" dirty="0">
                <a:ln>
                  <a:noFill/>
                </a:ln>
                <a:solidFill>
                  <a:prstClr val="black"/>
                </a:solidFill>
                <a:effectLst/>
                <a:uLnTx/>
                <a:uFillTx/>
                <a:latin typeface="Calibri"/>
                <a:cs typeface="Arial"/>
                <a:sym typeface="Arial"/>
              </a:rPr>
              <a:t> </a:t>
            </a:r>
            <a:r>
              <a:rPr kumimoji="0" lang="en-US" sz="1600" b="1" i="0" u="none" strike="noStrike" kern="0" cap="none" spc="0" normalizeH="0" baseline="0" noProof="0" dirty="0">
                <a:ln>
                  <a:noFill/>
                </a:ln>
                <a:solidFill>
                  <a:prstClr val="black"/>
                </a:solidFill>
                <a:effectLst/>
                <a:uLnTx/>
                <a:uFillTx/>
                <a:latin typeface="Calibri"/>
                <a:cs typeface="Arial"/>
                <a:sym typeface="Arial"/>
              </a:rPr>
              <a:t>11</a:t>
            </a:r>
            <a:r>
              <a:rPr kumimoji="0" lang="en-US" sz="1600" b="0" i="0" u="none" strike="noStrike" kern="0" cap="none" spc="0" normalizeH="0" baseline="0" noProof="0" dirty="0">
                <a:ln>
                  <a:noFill/>
                </a:ln>
                <a:solidFill>
                  <a:prstClr val="black"/>
                </a:solidFill>
                <a:effectLst/>
                <a:uLnTx/>
                <a:uFillTx/>
                <a:latin typeface="Calibri"/>
                <a:cs typeface="Arial"/>
                <a:sym typeface="Arial"/>
              </a:rPr>
              <a:t>:1369. doi:10.3390/atmos11121369</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endParaRPr kumimoji="0" lang="en-US" sz="1600" b="0" i="0" u="none" strike="noStrike" kern="0" cap="none" spc="0" normalizeH="0" baseline="0" noProof="0" dirty="0">
              <a:ln>
                <a:noFill/>
              </a:ln>
              <a:solidFill>
                <a:prstClr val="black"/>
              </a:solidFill>
              <a:effectLst/>
              <a:uLnTx/>
              <a:uFillTx/>
              <a:latin typeface="Calibri"/>
              <a:cs typeface="Arial"/>
              <a:sym typeface="Arial"/>
            </a:endParaRP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endParaRPr kumimoji="0" lang="en-US" sz="1600" b="0" i="0" u="none" strike="noStrike" kern="0" cap="none" spc="0" normalizeH="0" baseline="0" noProof="0" dirty="0">
              <a:ln>
                <a:noFill/>
              </a:ln>
              <a:solidFill>
                <a:srgbClr val="0070C0"/>
              </a:solidFill>
              <a:effectLst/>
              <a:uLnTx/>
              <a:uFillTx/>
              <a:latin typeface="Calibri"/>
              <a:cs typeface="Arial"/>
              <a:sym typeface="Arial"/>
            </a:endParaRPr>
          </a:p>
        </p:txBody>
      </p:sp>
      <p:sp>
        <p:nvSpPr>
          <p:cNvPr id="6" name="Google Shape;106;p13">
            <a:extLst>
              <a:ext uri="{FF2B5EF4-FFF2-40B4-BE49-F238E27FC236}">
                <a16:creationId xmlns:a16="http://schemas.microsoft.com/office/drawing/2014/main" id="{9F892499-A2CD-4C71-AE27-19699E861104}"/>
              </a:ext>
            </a:extLst>
          </p:cNvPr>
          <p:cNvSpPr txBox="1"/>
          <p:nvPr/>
        </p:nvSpPr>
        <p:spPr>
          <a:xfrm>
            <a:off x="6148788" y="83890"/>
            <a:ext cx="5464109" cy="486561"/>
          </a:xfrm>
          <a:custGeom>
            <a:avLst/>
            <a:gdLst>
              <a:gd name="connsiteX0" fmla="*/ 0 w 5464109"/>
              <a:gd name="connsiteY0" fmla="*/ 0 h 486561"/>
              <a:gd name="connsiteX1" fmla="*/ 628373 w 5464109"/>
              <a:gd name="connsiteY1" fmla="*/ 0 h 486561"/>
              <a:gd name="connsiteX2" fmla="*/ 1420668 w 5464109"/>
              <a:gd name="connsiteY2" fmla="*/ 0 h 486561"/>
              <a:gd name="connsiteX3" fmla="*/ 2158323 w 5464109"/>
              <a:gd name="connsiteY3" fmla="*/ 0 h 486561"/>
              <a:gd name="connsiteX4" fmla="*/ 2950619 w 5464109"/>
              <a:gd name="connsiteY4" fmla="*/ 0 h 486561"/>
              <a:gd name="connsiteX5" fmla="*/ 3578991 w 5464109"/>
              <a:gd name="connsiteY5" fmla="*/ 0 h 486561"/>
              <a:gd name="connsiteX6" fmla="*/ 4316646 w 5464109"/>
              <a:gd name="connsiteY6" fmla="*/ 0 h 486561"/>
              <a:gd name="connsiteX7" fmla="*/ 4835736 w 5464109"/>
              <a:gd name="connsiteY7" fmla="*/ 0 h 486561"/>
              <a:gd name="connsiteX8" fmla="*/ 5464109 w 5464109"/>
              <a:gd name="connsiteY8" fmla="*/ 0 h 486561"/>
              <a:gd name="connsiteX9" fmla="*/ 5464109 w 5464109"/>
              <a:gd name="connsiteY9" fmla="*/ 486561 h 486561"/>
              <a:gd name="connsiteX10" fmla="*/ 4945019 w 5464109"/>
              <a:gd name="connsiteY10" fmla="*/ 486561 h 486561"/>
              <a:gd name="connsiteX11" fmla="*/ 4152723 w 5464109"/>
              <a:gd name="connsiteY11" fmla="*/ 486561 h 486561"/>
              <a:gd name="connsiteX12" fmla="*/ 3633632 w 5464109"/>
              <a:gd name="connsiteY12" fmla="*/ 486561 h 486561"/>
              <a:gd name="connsiteX13" fmla="*/ 2841337 w 5464109"/>
              <a:gd name="connsiteY13" fmla="*/ 486561 h 486561"/>
              <a:gd name="connsiteX14" fmla="*/ 2049041 w 5464109"/>
              <a:gd name="connsiteY14" fmla="*/ 486561 h 486561"/>
              <a:gd name="connsiteX15" fmla="*/ 1420668 w 5464109"/>
              <a:gd name="connsiteY15" fmla="*/ 486561 h 486561"/>
              <a:gd name="connsiteX16" fmla="*/ 901578 w 5464109"/>
              <a:gd name="connsiteY16" fmla="*/ 486561 h 486561"/>
              <a:gd name="connsiteX17" fmla="*/ 0 w 5464109"/>
              <a:gd name="connsiteY17" fmla="*/ 486561 h 486561"/>
              <a:gd name="connsiteX18" fmla="*/ 0 w 5464109"/>
              <a:gd name="connsiteY18"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4109" h="486561" fill="none" extrusionOk="0">
                <a:moveTo>
                  <a:pt x="0" y="0"/>
                </a:moveTo>
                <a:cubicBezTo>
                  <a:pt x="184418" y="29379"/>
                  <a:pt x="457816" y="20854"/>
                  <a:pt x="628373" y="0"/>
                </a:cubicBezTo>
                <a:cubicBezTo>
                  <a:pt x="798930" y="-20854"/>
                  <a:pt x="1188066" y="-20448"/>
                  <a:pt x="1420668" y="0"/>
                </a:cubicBezTo>
                <a:cubicBezTo>
                  <a:pt x="1653270" y="20448"/>
                  <a:pt x="1849415" y="22273"/>
                  <a:pt x="2158323" y="0"/>
                </a:cubicBezTo>
                <a:cubicBezTo>
                  <a:pt x="2467232" y="-22273"/>
                  <a:pt x="2781027" y="-24348"/>
                  <a:pt x="2950619" y="0"/>
                </a:cubicBezTo>
                <a:cubicBezTo>
                  <a:pt x="3120211" y="24348"/>
                  <a:pt x="3276952" y="6699"/>
                  <a:pt x="3578991" y="0"/>
                </a:cubicBezTo>
                <a:cubicBezTo>
                  <a:pt x="3881030" y="-6699"/>
                  <a:pt x="3956930" y="-17248"/>
                  <a:pt x="4316646" y="0"/>
                </a:cubicBezTo>
                <a:cubicBezTo>
                  <a:pt x="4676363" y="17248"/>
                  <a:pt x="4642278" y="-13907"/>
                  <a:pt x="4835736" y="0"/>
                </a:cubicBezTo>
                <a:cubicBezTo>
                  <a:pt x="5029194" y="13907"/>
                  <a:pt x="5333728" y="7738"/>
                  <a:pt x="5464109" y="0"/>
                </a:cubicBezTo>
                <a:cubicBezTo>
                  <a:pt x="5482688" y="116229"/>
                  <a:pt x="5470437" y="281137"/>
                  <a:pt x="5464109" y="486561"/>
                </a:cubicBezTo>
                <a:cubicBezTo>
                  <a:pt x="5286125" y="505494"/>
                  <a:pt x="5049778" y="494852"/>
                  <a:pt x="4945019" y="486561"/>
                </a:cubicBezTo>
                <a:cubicBezTo>
                  <a:pt x="4840260" y="478271"/>
                  <a:pt x="4381860" y="509864"/>
                  <a:pt x="4152723" y="486561"/>
                </a:cubicBezTo>
                <a:cubicBezTo>
                  <a:pt x="3923586" y="463258"/>
                  <a:pt x="3800919" y="484431"/>
                  <a:pt x="3633632" y="486561"/>
                </a:cubicBezTo>
                <a:cubicBezTo>
                  <a:pt x="3466345" y="488691"/>
                  <a:pt x="3036370" y="493538"/>
                  <a:pt x="2841337" y="486561"/>
                </a:cubicBezTo>
                <a:cubicBezTo>
                  <a:pt x="2646305" y="479584"/>
                  <a:pt x="2411645" y="477463"/>
                  <a:pt x="2049041" y="486561"/>
                </a:cubicBezTo>
                <a:cubicBezTo>
                  <a:pt x="1686437" y="495659"/>
                  <a:pt x="1686574" y="475191"/>
                  <a:pt x="1420668" y="486561"/>
                </a:cubicBezTo>
                <a:cubicBezTo>
                  <a:pt x="1154762" y="497931"/>
                  <a:pt x="1148589" y="489165"/>
                  <a:pt x="901578" y="486561"/>
                </a:cubicBezTo>
                <a:cubicBezTo>
                  <a:pt x="654567" y="483958"/>
                  <a:pt x="208500" y="494040"/>
                  <a:pt x="0" y="486561"/>
                </a:cubicBezTo>
                <a:cubicBezTo>
                  <a:pt x="17177" y="351267"/>
                  <a:pt x="2013" y="139597"/>
                  <a:pt x="0" y="0"/>
                </a:cubicBezTo>
                <a:close/>
              </a:path>
              <a:path w="5464109" h="486561" stroke="0" extrusionOk="0">
                <a:moveTo>
                  <a:pt x="0" y="0"/>
                </a:moveTo>
                <a:cubicBezTo>
                  <a:pt x="163731" y="16033"/>
                  <a:pt x="425455" y="-988"/>
                  <a:pt x="573731" y="0"/>
                </a:cubicBezTo>
                <a:cubicBezTo>
                  <a:pt x="722007" y="988"/>
                  <a:pt x="1060204" y="-15503"/>
                  <a:pt x="1202104" y="0"/>
                </a:cubicBezTo>
                <a:cubicBezTo>
                  <a:pt x="1344004" y="15503"/>
                  <a:pt x="1650467" y="13579"/>
                  <a:pt x="1885118" y="0"/>
                </a:cubicBezTo>
                <a:cubicBezTo>
                  <a:pt x="2119769" y="-13579"/>
                  <a:pt x="2439170" y="-15021"/>
                  <a:pt x="2677413" y="0"/>
                </a:cubicBezTo>
                <a:cubicBezTo>
                  <a:pt x="2915656" y="15021"/>
                  <a:pt x="3083344" y="-26467"/>
                  <a:pt x="3360427" y="0"/>
                </a:cubicBezTo>
                <a:cubicBezTo>
                  <a:pt x="3637510" y="26467"/>
                  <a:pt x="3731581" y="25585"/>
                  <a:pt x="3988800" y="0"/>
                </a:cubicBezTo>
                <a:cubicBezTo>
                  <a:pt x="4246019" y="-25585"/>
                  <a:pt x="4368010" y="-4837"/>
                  <a:pt x="4671813" y="0"/>
                </a:cubicBezTo>
                <a:cubicBezTo>
                  <a:pt x="4975616" y="4837"/>
                  <a:pt x="5277609" y="-25190"/>
                  <a:pt x="5464109" y="0"/>
                </a:cubicBezTo>
                <a:cubicBezTo>
                  <a:pt x="5469308" y="202651"/>
                  <a:pt x="5460792" y="376567"/>
                  <a:pt x="5464109" y="486561"/>
                </a:cubicBezTo>
                <a:cubicBezTo>
                  <a:pt x="5262718" y="506957"/>
                  <a:pt x="5133306" y="484941"/>
                  <a:pt x="4890378" y="486561"/>
                </a:cubicBezTo>
                <a:cubicBezTo>
                  <a:pt x="4647450" y="488181"/>
                  <a:pt x="4440419" y="481507"/>
                  <a:pt x="4152723" y="486561"/>
                </a:cubicBezTo>
                <a:cubicBezTo>
                  <a:pt x="3865028" y="491615"/>
                  <a:pt x="3708050" y="514727"/>
                  <a:pt x="3578991" y="486561"/>
                </a:cubicBezTo>
                <a:cubicBezTo>
                  <a:pt x="3449932" y="458395"/>
                  <a:pt x="2978031" y="473214"/>
                  <a:pt x="2786696" y="486561"/>
                </a:cubicBezTo>
                <a:cubicBezTo>
                  <a:pt x="2595361" y="499908"/>
                  <a:pt x="2333705" y="499000"/>
                  <a:pt x="2212964" y="486561"/>
                </a:cubicBezTo>
                <a:cubicBezTo>
                  <a:pt x="2092223" y="474122"/>
                  <a:pt x="1814242" y="455128"/>
                  <a:pt x="1475309" y="486561"/>
                </a:cubicBezTo>
                <a:cubicBezTo>
                  <a:pt x="1136376" y="517994"/>
                  <a:pt x="985093" y="458232"/>
                  <a:pt x="792296" y="486561"/>
                </a:cubicBezTo>
                <a:cubicBezTo>
                  <a:pt x="599499" y="514890"/>
                  <a:pt x="354986" y="506659"/>
                  <a:pt x="0" y="486561"/>
                </a:cubicBezTo>
                <a:cubicBezTo>
                  <a:pt x="-16054" y="328610"/>
                  <a:pt x="10227" y="218681"/>
                  <a:pt x="0" y="0"/>
                </a:cubicBezTo>
                <a:close/>
              </a:path>
            </a:pathLst>
          </a:custGeom>
          <a:solidFill>
            <a:srgbClr val="FFFF00"/>
          </a:solidFill>
          <a:ln w="28575">
            <a:solidFill>
              <a:schemeClr val="accent1">
                <a:lumMod val="60000"/>
                <a:lumOff val="40000"/>
              </a:schemeClr>
            </a:solidFill>
            <a:extLst>
              <a:ext uri="{C807C97D-BFC1-408E-A445-0C87EB9F89A2}">
                <ask:lineSketchStyleProps xmlns:ask="http://schemas.microsoft.com/office/drawing/2018/sketchyshapes" sd="568553409">
                  <a:prstGeom prst="rect">
                    <a:avLst/>
                  </a:prstGeom>
                  <ask:type>
                    <ask:lineSketchFreehand/>
                  </ask:type>
                </ask:lineSketchStyleProps>
              </a:ext>
            </a:extLst>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Model features – selected recent updates</a:t>
            </a:r>
            <a:endParaRPr kumimoji="0"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endParaRPr>
          </a:p>
        </p:txBody>
      </p:sp>
      <p:sp>
        <p:nvSpPr>
          <p:cNvPr id="5" name="Content Placeholder 5">
            <a:extLst>
              <a:ext uri="{FF2B5EF4-FFF2-40B4-BE49-F238E27FC236}">
                <a16:creationId xmlns:a16="http://schemas.microsoft.com/office/drawing/2014/main" id="{98F941C2-BBC4-49B7-8C2C-D89532D02DBC}"/>
              </a:ext>
            </a:extLst>
          </p:cNvPr>
          <p:cNvSpPr txBox="1">
            <a:spLocks/>
          </p:cNvSpPr>
          <p:nvPr/>
        </p:nvSpPr>
        <p:spPr>
          <a:xfrm>
            <a:off x="229470" y="883151"/>
            <a:ext cx="5357078" cy="520414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Random numbers – turbulence treatments</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464646"/>
                </a:solidFill>
                <a:effectLst/>
                <a:uLnTx/>
                <a:uFillTx/>
                <a:latin typeface="Calibri"/>
                <a:cs typeface="Arial"/>
                <a:sym typeface="Arial"/>
              </a:rPr>
              <a:t>(2019) - Changed how turbulent velocity is initialized. New </a:t>
            </a:r>
            <a:r>
              <a:rPr kumimoji="0" lang="en-US" sz="1600" b="0" i="0" u="none" strike="noStrike" kern="1200" cap="none" spc="0" normalizeH="0" baseline="0" noProof="0" dirty="0" err="1">
                <a:ln>
                  <a:noFill/>
                </a:ln>
                <a:solidFill>
                  <a:srgbClr val="464646"/>
                </a:solidFill>
                <a:effectLst/>
                <a:uLnTx/>
                <a:uFillTx/>
                <a:latin typeface="Calibri"/>
                <a:cs typeface="Arial"/>
                <a:sym typeface="Arial"/>
              </a:rPr>
              <a:t>namelist</a:t>
            </a:r>
            <a:r>
              <a:rPr kumimoji="0" lang="en-US" sz="1600" b="0" i="0" u="none" strike="noStrike" kern="1200" cap="none" spc="0" normalizeH="0" baseline="0" noProof="0" dirty="0">
                <a:ln>
                  <a:noFill/>
                </a:ln>
                <a:solidFill>
                  <a:srgbClr val="464646"/>
                </a:solidFill>
                <a:effectLst/>
                <a:uLnTx/>
                <a:uFillTx/>
                <a:latin typeface="Calibri"/>
                <a:cs typeface="Arial"/>
                <a:sym typeface="Arial"/>
              </a:rPr>
              <a:t> variable VINIT = 1 (default) initializes turbulent velocity by drawing from distribution; VINIT = 0 initializes turbulent velocity to zero</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Random numbers – non dispersion procedures</a:t>
            </a:r>
            <a:endParaRPr kumimoji="0" lang="en-US" sz="1600" b="0" i="0" u="none" strike="noStrike" kern="1200" cap="none" spc="0" normalizeH="0" baseline="0" noProof="0" dirty="0">
              <a:ln>
                <a:noFill/>
              </a:ln>
              <a:solidFill>
                <a:srgbClr val="464646"/>
              </a:solidFill>
              <a:effectLst/>
              <a:uLnTx/>
              <a:uFillTx/>
              <a:latin typeface="Calibri"/>
              <a:cs typeface="Arial"/>
              <a:sym typeface="Arial"/>
            </a:endParaRP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464646"/>
                </a:solidFill>
                <a:effectLst/>
                <a:uLnTx/>
                <a:uFillTx/>
                <a:latin typeface="Calibri"/>
                <a:cs typeface="Arial"/>
                <a:sym typeface="Arial"/>
              </a:rPr>
              <a:t>(2020) new KRAND options for more user control over initial seeds for random number generation</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Model vertical structures </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(2020) - Increased compatibility with WRF hybrid vertical coordinate system</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(2021) - More user control over model vertical levels </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Buoyancy-driven p</a:t>
            </a:r>
            <a:r>
              <a:rPr kumimoji="0" lang="en-US" sz="1600" b="1" i="0" u="none" strike="noStrike" kern="0" cap="none" spc="0" normalizeH="0" baseline="0" noProof="0" dirty="0" err="1">
                <a:ln>
                  <a:noFill/>
                </a:ln>
                <a:solidFill>
                  <a:prstClr val="black"/>
                </a:solidFill>
                <a:effectLst/>
                <a:highlight>
                  <a:srgbClr val="FFFF00"/>
                </a:highlight>
                <a:uLnTx/>
                <a:uFillTx/>
                <a:latin typeface="Calibri"/>
                <a:cs typeface="Arial"/>
                <a:sym typeface="Arial"/>
              </a:rPr>
              <a:t>lume</a:t>
            </a: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-rise algorithms</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Existing: Briggs (based on point source observations)</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(2020) - New for wildfires: Sofiev </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(2022) - Upcoming for wildfires: Freitas</a:t>
            </a:r>
          </a:p>
          <a:p>
            <a:pPr marL="285750" marR="0" lvl="0"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Ø"/>
              <a:tabLst/>
              <a:defRPr/>
            </a:pPr>
            <a:r>
              <a:rPr kumimoji="0" lang="en-US" sz="1600" b="1" i="0" u="none" strike="noStrike" kern="0" cap="none" spc="0" normalizeH="0" baseline="0" noProof="0" dirty="0">
                <a:ln>
                  <a:noFill/>
                </a:ln>
                <a:solidFill>
                  <a:prstClr val="black"/>
                </a:solidFill>
                <a:effectLst/>
                <a:highlight>
                  <a:srgbClr val="FFFF00"/>
                </a:highlight>
                <a:uLnTx/>
                <a:uFillTx/>
                <a:latin typeface="Calibri"/>
                <a:cs typeface="Arial"/>
                <a:sym typeface="Arial"/>
              </a:rPr>
              <a:t>Dust emissions </a:t>
            </a:r>
          </a:p>
          <a:p>
            <a:pPr marL="742950" marR="0" lvl="1" indent="-285750" algn="l" defTabSz="914400" rtl="0" eaLnBrk="1" fontAlgn="auto" latinLnBrk="0" hangingPunct="1">
              <a:lnSpc>
                <a:spcPct val="100000"/>
              </a:lnSpc>
              <a:spcBef>
                <a:spcPts val="200"/>
              </a:spcBef>
              <a:spcAft>
                <a:spcPts val="200"/>
              </a:spcAft>
              <a:buClr>
                <a:srgbClr val="000000"/>
              </a:buClr>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Calibri"/>
                <a:cs typeface="Arial"/>
                <a:sym typeface="Arial"/>
              </a:rPr>
              <a:t>(2022) – Upcoming: FENGSHA algorithm</a:t>
            </a:r>
          </a:p>
        </p:txBody>
      </p:sp>
      <p:sp>
        <p:nvSpPr>
          <p:cNvPr id="7" name="Google Shape;106;p13">
            <a:extLst>
              <a:ext uri="{FF2B5EF4-FFF2-40B4-BE49-F238E27FC236}">
                <a16:creationId xmlns:a16="http://schemas.microsoft.com/office/drawing/2014/main" id="{37EAE58D-497E-48DC-BF82-117ABB75C28B}"/>
              </a:ext>
            </a:extLst>
          </p:cNvPr>
          <p:cNvSpPr txBox="1"/>
          <p:nvPr/>
        </p:nvSpPr>
        <p:spPr>
          <a:xfrm>
            <a:off x="187754" y="92597"/>
            <a:ext cx="5357077" cy="486561"/>
          </a:xfrm>
          <a:custGeom>
            <a:avLst/>
            <a:gdLst>
              <a:gd name="connsiteX0" fmla="*/ 0 w 5357077"/>
              <a:gd name="connsiteY0" fmla="*/ 0 h 486561"/>
              <a:gd name="connsiteX1" fmla="*/ 616064 w 5357077"/>
              <a:gd name="connsiteY1" fmla="*/ 0 h 486561"/>
              <a:gd name="connsiteX2" fmla="*/ 1392840 w 5357077"/>
              <a:gd name="connsiteY2" fmla="*/ 0 h 486561"/>
              <a:gd name="connsiteX3" fmla="*/ 2116045 w 5357077"/>
              <a:gd name="connsiteY3" fmla="*/ 0 h 486561"/>
              <a:gd name="connsiteX4" fmla="*/ 2892822 w 5357077"/>
              <a:gd name="connsiteY4" fmla="*/ 0 h 486561"/>
              <a:gd name="connsiteX5" fmla="*/ 3508885 w 5357077"/>
              <a:gd name="connsiteY5" fmla="*/ 0 h 486561"/>
              <a:gd name="connsiteX6" fmla="*/ 4232091 w 5357077"/>
              <a:gd name="connsiteY6" fmla="*/ 0 h 486561"/>
              <a:gd name="connsiteX7" fmla="*/ 4741013 w 5357077"/>
              <a:gd name="connsiteY7" fmla="*/ 0 h 486561"/>
              <a:gd name="connsiteX8" fmla="*/ 5357077 w 5357077"/>
              <a:gd name="connsiteY8" fmla="*/ 0 h 486561"/>
              <a:gd name="connsiteX9" fmla="*/ 5357077 w 5357077"/>
              <a:gd name="connsiteY9" fmla="*/ 486561 h 486561"/>
              <a:gd name="connsiteX10" fmla="*/ 4848155 w 5357077"/>
              <a:gd name="connsiteY10" fmla="*/ 486561 h 486561"/>
              <a:gd name="connsiteX11" fmla="*/ 4071379 w 5357077"/>
              <a:gd name="connsiteY11" fmla="*/ 486561 h 486561"/>
              <a:gd name="connsiteX12" fmla="*/ 3562456 w 5357077"/>
              <a:gd name="connsiteY12" fmla="*/ 486561 h 486561"/>
              <a:gd name="connsiteX13" fmla="*/ 2785680 w 5357077"/>
              <a:gd name="connsiteY13" fmla="*/ 486561 h 486561"/>
              <a:gd name="connsiteX14" fmla="*/ 2008904 w 5357077"/>
              <a:gd name="connsiteY14" fmla="*/ 486561 h 486561"/>
              <a:gd name="connsiteX15" fmla="*/ 1392840 w 5357077"/>
              <a:gd name="connsiteY15" fmla="*/ 486561 h 486561"/>
              <a:gd name="connsiteX16" fmla="*/ 883918 w 5357077"/>
              <a:gd name="connsiteY16" fmla="*/ 486561 h 486561"/>
              <a:gd name="connsiteX17" fmla="*/ 0 w 5357077"/>
              <a:gd name="connsiteY17" fmla="*/ 486561 h 486561"/>
              <a:gd name="connsiteX18" fmla="*/ 0 w 5357077"/>
              <a:gd name="connsiteY18" fmla="*/ 0 h 48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57077" h="486561" fill="none" extrusionOk="0">
                <a:moveTo>
                  <a:pt x="0" y="0"/>
                </a:moveTo>
                <a:cubicBezTo>
                  <a:pt x="225494" y="21499"/>
                  <a:pt x="394911" y="-23023"/>
                  <a:pt x="616064" y="0"/>
                </a:cubicBezTo>
                <a:cubicBezTo>
                  <a:pt x="837217" y="23023"/>
                  <a:pt x="1085579" y="6641"/>
                  <a:pt x="1392840" y="0"/>
                </a:cubicBezTo>
                <a:cubicBezTo>
                  <a:pt x="1700101" y="-6641"/>
                  <a:pt x="1905269" y="9980"/>
                  <a:pt x="2116045" y="0"/>
                </a:cubicBezTo>
                <a:cubicBezTo>
                  <a:pt x="2326821" y="-9980"/>
                  <a:pt x="2628659" y="-13447"/>
                  <a:pt x="2892822" y="0"/>
                </a:cubicBezTo>
                <a:cubicBezTo>
                  <a:pt x="3156985" y="13447"/>
                  <a:pt x="3372685" y="4293"/>
                  <a:pt x="3508885" y="0"/>
                </a:cubicBezTo>
                <a:cubicBezTo>
                  <a:pt x="3645085" y="-4293"/>
                  <a:pt x="3939959" y="-35308"/>
                  <a:pt x="4232091" y="0"/>
                </a:cubicBezTo>
                <a:cubicBezTo>
                  <a:pt x="4524223" y="35308"/>
                  <a:pt x="4627991" y="7142"/>
                  <a:pt x="4741013" y="0"/>
                </a:cubicBezTo>
                <a:cubicBezTo>
                  <a:pt x="4854035" y="-7142"/>
                  <a:pt x="5184255" y="-1515"/>
                  <a:pt x="5357077" y="0"/>
                </a:cubicBezTo>
                <a:cubicBezTo>
                  <a:pt x="5375656" y="116229"/>
                  <a:pt x="5363405" y="281137"/>
                  <a:pt x="5357077" y="486561"/>
                </a:cubicBezTo>
                <a:cubicBezTo>
                  <a:pt x="5172844" y="474807"/>
                  <a:pt x="4973844" y="500471"/>
                  <a:pt x="4848155" y="486561"/>
                </a:cubicBezTo>
                <a:cubicBezTo>
                  <a:pt x="4722466" y="472651"/>
                  <a:pt x="4304900" y="475177"/>
                  <a:pt x="4071379" y="486561"/>
                </a:cubicBezTo>
                <a:cubicBezTo>
                  <a:pt x="3837858" y="497945"/>
                  <a:pt x="3726093" y="467449"/>
                  <a:pt x="3562456" y="486561"/>
                </a:cubicBezTo>
                <a:cubicBezTo>
                  <a:pt x="3398819" y="505673"/>
                  <a:pt x="3098946" y="490856"/>
                  <a:pt x="2785680" y="486561"/>
                </a:cubicBezTo>
                <a:cubicBezTo>
                  <a:pt x="2472414" y="482266"/>
                  <a:pt x="2178783" y="473273"/>
                  <a:pt x="2008904" y="486561"/>
                </a:cubicBezTo>
                <a:cubicBezTo>
                  <a:pt x="1839025" y="499849"/>
                  <a:pt x="1589463" y="515663"/>
                  <a:pt x="1392840" y="486561"/>
                </a:cubicBezTo>
                <a:cubicBezTo>
                  <a:pt x="1196217" y="457459"/>
                  <a:pt x="1104909" y="475836"/>
                  <a:pt x="883918" y="486561"/>
                </a:cubicBezTo>
                <a:cubicBezTo>
                  <a:pt x="662927" y="497286"/>
                  <a:pt x="258592" y="497196"/>
                  <a:pt x="0" y="486561"/>
                </a:cubicBezTo>
                <a:cubicBezTo>
                  <a:pt x="17177" y="351267"/>
                  <a:pt x="2013" y="139597"/>
                  <a:pt x="0" y="0"/>
                </a:cubicBezTo>
                <a:close/>
              </a:path>
              <a:path w="5357077" h="486561" stroke="0" extrusionOk="0">
                <a:moveTo>
                  <a:pt x="0" y="0"/>
                </a:moveTo>
                <a:cubicBezTo>
                  <a:pt x="244128" y="11871"/>
                  <a:pt x="438231" y="-8335"/>
                  <a:pt x="562493" y="0"/>
                </a:cubicBezTo>
                <a:cubicBezTo>
                  <a:pt x="686755" y="8335"/>
                  <a:pt x="937704" y="1301"/>
                  <a:pt x="1178557" y="0"/>
                </a:cubicBezTo>
                <a:cubicBezTo>
                  <a:pt x="1419410" y="-1301"/>
                  <a:pt x="1557341" y="-10170"/>
                  <a:pt x="1848192" y="0"/>
                </a:cubicBezTo>
                <a:cubicBezTo>
                  <a:pt x="2139044" y="10170"/>
                  <a:pt x="2265472" y="26756"/>
                  <a:pt x="2624968" y="0"/>
                </a:cubicBezTo>
                <a:cubicBezTo>
                  <a:pt x="2984464" y="-26756"/>
                  <a:pt x="3008148" y="-22838"/>
                  <a:pt x="3294602" y="0"/>
                </a:cubicBezTo>
                <a:cubicBezTo>
                  <a:pt x="3581056" y="22838"/>
                  <a:pt x="3686414" y="16931"/>
                  <a:pt x="3910666" y="0"/>
                </a:cubicBezTo>
                <a:cubicBezTo>
                  <a:pt x="4134918" y="-16931"/>
                  <a:pt x="4278836" y="10037"/>
                  <a:pt x="4580301" y="0"/>
                </a:cubicBezTo>
                <a:cubicBezTo>
                  <a:pt x="4881766" y="-10037"/>
                  <a:pt x="5125772" y="31458"/>
                  <a:pt x="5357077" y="0"/>
                </a:cubicBezTo>
                <a:cubicBezTo>
                  <a:pt x="5362276" y="202651"/>
                  <a:pt x="5353760" y="376567"/>
                  <a:pt x="5357077" y="486561"/>
                </a:cubicBezTo>
                <a:cubicBezTo>
                  <a:pt x="5077808" y="463393"/>
                  <a:pt x="4942051" y="479115"/>
                  <a:pt x="4794584" y="486561"/>
                </a:cubicBezTo>
                <a:cubicBezTo>
                  <a:pt x="4647117" y="494007"/>
                  <a:pt x="4419340" y="498233"/>
                  <a:pt x="4071379" y="486561"/>
                </a:cubicBezTo>
                <a:cubicBezTo>
                  <a:pt x="3723419" y="474889"/>
                  <a:pt x="3643073" y="470623"/>
                  <a:pt x="3508885" y="486561"/>
                </a:cubicBezTo>
                <a:cubicBezTo>
                  <a:pt x="3374697" y="502499"/>
                  <a:pt x="3099247" y="468145"/>
                  <a:pt x="2732109" y="486561"/>
                </a:cubicBezTo>
                <a:cubicBezTo>
                  <a:pt x="2364971" y="504977"/>
                  <a:pt x="2437494" y="474872"/>
                  <a:pt x="2169616" y="486561"/>
                </a:cubicBezTo>
                <a:cubicBezTo>
                  <a:pt x="1901738" y="498250"/>
                  <a:pt x="1661669" y="473162"/>
                  <a:pt x="1446411" y="486561"/>
                </a:cubicBezTo>
                <a:cubicBezTo>
                  <a:pt x="1231153" y="499960"/>
                  <a:pt x="1109176" y="512485"/>
                  <a:pt x="776776" y="486561"/>
                </a:cubicBezTo>
                <a:cubicBezTo>
                  <a:pt x="444377" y="460637"/>
                  <a:pt x="376805" y="483379"/>
                  <a:pt x="0" y="486561"/>
                </a:cubicBezTo>
                <a:cubicBezTo>
                  <a:pt x="-16054" y="328610"/>
                  <a:pt x="10227" y="218681"/>
                  <a:pt x="0" y="0"/>
                </a:cubicBezTo>
                <a:close/>
              </a:path>
            </a:pathLst>
          </a:custGeom>
          <a:solidFill>
            <a:srgbClr val="FFFF00"/>
          </a:solidFill>
          <a:ln w="28575">
            <a:solidFill>
              <a:schemeClr val="accent1">
                <a:lumMod val="60000"/>
                <a:lumOff val="40000"/>
              </a:schemeClr>
            </a:solidFill>
            <a:extLst>
              <a:ext uri="{C807C97D-BFC1-408E-A445-0C87EB9F89A2}">
                <ask:lineSketchStyleProps xmlns:ask="http://schemas.microsoft.com/office/drawing/2018/sketchyshapes" sd="568553409">
                  <a:prstGeom prst="rect">
                    <a:avLst/>
                  </a:prstGeom>
                  <ask:type>
                    <ask:lineSketchFreehand/>
                  </ask:type>
                </ask:lineSketchStyleProps>
              </a:ext>
            </a:extLst>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rPr>
              <a:t>Model physics – selected recent updates</a:t>
            </a:r>
            <a:endParaRPr kumimoji="0" sz="2400" b="1" i="0" u="none" strike="noStrike" kern="1200" cap="none" spc="0" normalizeH="0" baseline="0" noProof="0" dirty="0">
              <a:ln>
                <a:noFill/>
              </a:ln>
              <a:solidFill>
                <a:srgbClr val="2F5496"/>
              </a:solidFill>
              <a:effectLst/>
              <a:uLnTx/>
              <a:uFillTx/>
              <a:latin typeface="Calibri" panose="020F0502020204030204" pitchFamily="34" charset="0"/>
              <a:ea typeface="+mn-ea"/>
              <a:cs typeface="Calibri" panose="020F0502020204030204" pitchFamily="34" charset="0"/>
            </a:endParaRPr>
          </a:p>
        </p:txBody>
      </p:sp>
      <p:cxnSp>
        <p:nvCxnSpPr>
          <p:cNvPr id="3" name="Straight Connector 2">
            <a:extLst>
              <a:ext uri="{FF2B5EF4-FFF2-40B4-BE49-F238E27FC236}">
                <a16:creationId xmlns:a16="http://schemas.microsoft.com/office/drawing/2014/main" id="{B865EC3D-84E3-4083-A536-4A899079FF74}"/>
              </a:ext>
            </a:extLst>
          </p:cNvPr>
          <p:cNvCxnSpPr/>
          <p:nvPr/>
        </p:nvCxnSpPr>
        <p:spPr>
          <a:xfrm>
            <a:off x="5891349" y="53407"/>
            <a:ext cx="0" cy="6675120"/>
          </a:xfrm>
          <a:prstGeom prst="line">
            <a:avLst/>
          </a:prstGeom>
          <a:ln w="76200"/>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8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9FDA111-FBEB-4283-9F4A-2AB19AFA4C1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6541" y="-68820"/>
            <a:ext cx="1097280" cy="822960"/>
          </a:xfrm>
          <a:prstGeom prst="rect">
            <a:avLst/>
          </a:prstGeom>
        </p:spPr>
      </p:pic>
      <p:sp>
        <p:nvSpPr>
          <p:cNvPr id="2" name="Rectangle 1">
            <a:hlinkClick r:id="rId4"/>
            <a:extLst>
              <a:ext uri="{FF2B5EF4-FFF2-40B4-BE49-F238E27FC236}">
                <a16:creationId xmlns:a16="http://schemas.microsoft.com/office/drawing/2014/main" id="{1A1945E5-E9E5-48AC-BD53-8EAB940E73C2}"/>
              </a:ext>
            </a:extLst>
          </p:cNvPr>
          <p:cNvSpPr/>
          <p:nvPr/>
        </p:nvSpPr>
        <p:spPr>
          <a:xfrm>
            <a:off x="1463826" y="1402707"/>
            <a:ext cx="8904262" cy="646331"/>
          </a:xfrm>
          <a:prstGeom prst="rect">
            <a:avLst/>
          </a:prstGeom>
        </p:spPr>
        <p:txBody>
          <a:bodyPr wrap="square">
            <a:spAutoFit/>
          </a:bodyPr>
          <a:lstStyle/>
          <a:p>
            <a:pPr algn="ctr">
              <a:defRPr/>
            </a:pPr>
            <a:r>
              <a:rPr lang="en-US" b="1" dirty="0">
                <a:solidFill>
                  <a:prstClr val="black"/>
                </a:solidFill>
                <a:latin typeface="Courier New" panose="02070309020205020404" pitchFamily="49" charset="0"/>
                <a:cs typeface="Courier New" panose="02070309020205020404" pitchFamily="49" charset="0"/>
              </a:rPr>
              <a:t>https://www.arl.noaa.gov/about/lab-reviews/2022-lab-review/2022-arl-review-topic-presentations/</a:t>
            </a:r>
          </a:p>
        </p:txBody>
      </p:sp>
      <p:sp>
        <p:nvSpPr>
          <p:cNvPr id="7" name="Rectangle 6">
            <a:extLst>
              <a:ext uri="{FF2B5EF4-FFF2-40B4-BE49-F238E27FC236}">
                <a16:creationId xmlns:a16="http://schemas.microsoft.com/office/drawing/2014/main" id="{892A5E28-B768-29F2-61C3-817F68C4EA58}"/>
              </a:ext>
            </a:extLst>
          </p:cNvPr>
          <p:cNvSpPr/>
          <p:nvPr/>
        </p:nvSpPr>
        <p:spPr>
          <a:xfrm>
            <a:off x="0" y="6568440"/>
            <a:ext cx="12192000" cy="289560"/>
          </a:xfrm>
          <a:prstGeom prst="rect">
            <a:avLst/>
          </a:prstGeom>
          <a:gradFill flip="none" rotWithShape="1">
            <a:gsLst>
              <a:gs pos="0">
                <a:srgbClr val="D8F1F8"/>
              </a:gs>
              <a:gs pos="87000">
                <a:schemeClr val="accent3">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onstantia"/>
            </a:endParaRPr>
          </a:p>
        </p:txBody>
      </p:sp>
      <p:sp>
        <p:nvSpPr>
          <p:cNvPr id="10" name="Slide Number Placeholder 4">
            <a:extLst>
              <a:ext uri="{FF2B5EF4-FFF2-40B4-BE49-F238E27FC236}">
                <a16:creationId xmlns:a16="http://schemas.microsoft.com/office/drawing/2014/main" id="{BF646930-6E3F-6596-5D28-D143BDCBDD2D}"/>
              </a:ext>
            </a:extLst>
          </p:cNvPr>
          <p:cNvSpPr>
            <a:spLocks noGrp="1"/>
          </p:cNvSpPr>
          <p:nvPr>
            <p:ph type="sldNum" sz="quarter" idx="12"/>
          </p:nvPr>
        </p:nvSpPr>
        <p:spPr>
          <a:xfrm>
            <a:off x="11199135" y="6460019"/>
            <a:ext cx="762000" cy="365125"/>
          </a:xfrm>
        </p:spPr>
        <p:txBody>
          <a:bodyPr/>
          <a:lstStyle/>
          <a:p>
            <a:pPr>
              <a:defRPr/>
            </a:pPr>
            <a:fld id="{59DE6EB8-52AB-45EA-A660-3E1EBFA72987}" type="slidenum">
              <a:rPr lang="en-US">
                <a:solidFill>
                  <a:srgbClr val="055357"/>
                </a:solidFill>
                <a:latin typeface="Calibri"/>
              </a:rPr>
              <a:pPr>
                <a:defRPr/>
              </a:pPr>
              <a:t>9</a:t>
            </a:fld>
            <a:endParaRPr lang="en-US" dirty="0">
              <a:solidFill>
                <a:srgbClr val="055357"/>
              </a:solidFill>
              <a:latin typeface="Calibri"/>
            </a:endParaRPr>
          </a:p>
        </p:txBody>
      </p:sp>
      <p:pic>
        <p:nvPicPr>
          <p:cNvPr id="4" name="Picture 3">
            <a:extLst>
              <a:ext uri="{FF2B5EF4-FFF2-40B4-BE49-F238E27FC236}">
                <a16:creationId xmlns:a16="http://schemas.microsoft.com/office/drawing/2014/main" id="{ABB1C71A-DD87-7FC6-D8AB-19A48F76CD11}"/>
              </a:ext>
            </a:extLst>
          </p:cNvPr>
          <p:cNvPicPr>
            <a:picLocks noChangeAspect="1"/>
          </p:cNvPicPr>
          <p:nvPr/>
        </p:nvPicPr>
        <p:blipFill>
          <a:blip r:embed="rId5"/>
          <a:stretch>
            <a:fillRect/>
          </a:stretch>
        </p:blipFill>
        <p:spPr>
          <a:xfrm>
            <a:off x="1071134" y="2103249"/>
            <a:ext cx="9689647" cy="4356770"/>
          </a:xfrm>
          <a:prstGeom prst="rect">
            <a:avLst/>
          </a:prstGeom>
        </p:spPr>
      </p:pic>
      <p:sp>
        <p:nvSpPr>
          <p:cNvPr id="11" name="TextBox 10">
            <a:extLst>
              <a:ext uri="{FF2B5EF4-FFF2-40B4-BE49-F238E27FC236}">
                <a16:creationId xmlns:a16="http://schemas.microsoft.com/office/drawing/2014/main" id="{D3B8A25C-C005-0565-374A-25ADB3DAA927}"/>
              </a:ext>
            </a:extLst>
          </p:cNvPr>
          <p:cNvSpPr txBox="1"/>
          <p:nvPr/>
        </p:nvSpPr>
        <p:spPr>
          <a:xfrm>
            <a:off x="1294301" y="908253"/>
            <a:ext cx="9603398" cy="461665"/>
          </a:xfrm>
          <a:prstGeom prst="rect">
            <a:avLst/>
          </a:prstGeom>
          <a:noFill/>
        </p:spPr>
        <p:txBody>
          <a:bodyPr wrap="none" rtlCol="0">
            <a:spAutoFit/>
          </a:bodyPr>
          <a:lstStyle/>
          <a:p>
            <a:r>
              <a:rPr lang="en-US" sz="2400" b="1" dirty="0">
                <a:solidFill>
                  <a:schemeClr val="bg1"/>
                </a:solidFill>
                <a:highlight>
                  <a:srgbClr val="FFFF00"/>
                </a:highlight>
                <a:latin typeface="+mj-lt"/>
              </a:rPr>
              <a:t>The NOAA Air Resources Laboratory recently had its 5-year science review</a:t>
            </a:r>
          </a:p>
        </p:txBody>
      </p:sp>
    </p:spTree>
    <p:extLst>
      <p:ext uri="{BB962C8B-B14F-4D97-AF65-F5344CB8AC3E}">
        <p14:creationId xmlns:p14="http://schemas.microsoft.com/office/powerpoint/2010/main" val="2454471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5184</TotalTime>
  <Words>3937</Words>
  <Application>Microsoft Office PowerPoint</Application>
  <PresentationFormat>Widescreen</PresentationFormat>
  <Paragraphs>433</Paragraphs>
  <Slides>22</Slides>
  <Notes>11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22</vt:i4>
      </vt:variant>
    </vt:vector>
  </HeadingPairs>
  <TitlesOfParts>
    <vt:vector size="39" baseType="lpstr">
      <vt:lpstr>AdvOT863180fb</vt:lpstr>
      <vt:lpstr>Arial</vt:lpstr>
      <vt:lpstr>Arial Narrow</vt:lpstr>
      <vt:lpstr>Calibri</vt:lpstr>
      <vt:lpstr>Calibri Light</vt:lpstr>
      <vt:lpstr>Constantia</vt:lpstr>
      <vt:lpstr>Courier New</vt:lpstr>
      <vt:lpstr>Roboto</vt:lpstr>
      <vt:lpstr>TimesNewRomanPS-BoldMT</vt:lpstr>
      <vt:lpstr>TimesNewRomanPS-ItalicMT</vt:lpstr>
      <vt:lpstr>TimesNewRomanPSMT</vt:lpstr>
      <vt:lpstr>Wingdings</vt:lpstr>
      <vt:lpstr>Wingdings 2</vt:lpstr>
      <vt:lpstr>Flow</vt:lpstr>
      <vt:lpstr>1_Flow</vt:lpstr>
      <vt:lpstr>Office Theme</vt:lpstr>
      <vt:lpstr>1_Office Theme</vt:lpstr>
      <vt:lpstr>PowerPoint Presentation</vt:lpstr>
      <vt:lpstr>PowerPoint Presentation</vt:lpstr>
      <vt:lpstr>PowerPoint Presentation</vt:lpstr>
      <vt:lpstr>Extensive use of HYSPLIT by the research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Cohen</dc:creator>
  <cp:lastModifiedBy>Mark Cohen</cp:lastModifiedBy>
  <cp:revision>171</cp:revision>
  <dcterms:created xsi:type="dcterms:W3CDTF">2020-09-03T20:33:34Z</dcterms:created>
  <dcterms:modified xsi:type="dcterms:W3CDTF">2022-06-17T18:03:21Z</dcterms:modified>
</cp:coreProperties>
</file>