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16"/>
  </p:notesMasterIdLst>
  <p:sldIdLst>
    <p:sldId id="256" r:id="rId3"/>
    <p:sldId id="378" r:id="rId4"/>
    <p:sldId id="440" r:id="rId5"/>
    <p:sldId id="438" r:id="rId6"/>
    <p:sldId id="607" r:id="rId7"/>
    <p:sldId id="442" r:id="rId8"/>
    <p:sldId id="444" r:id="rId9"/>
    <p:sldId id="308" r:id="rId10"/>
    <p:sldId id="588" r:id="rId11"/>
    <p:sldId id="596" r:id="rId12"/>
    <p:sldId id="320" r:id="rId13"/>
    <p:sldId id="602" r:id="rId14"/>
    <p:sldId id="295"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D1"/>
    <a:srgbClr val="319424"/>
    <a:srgbClr val="4472C4"/>
    <a:srgbClr val="244072"/>
    <a:srgbClr val="2F5496"/>
    <a:srgbClr val="FFE5E5"/>
    <a:srgbClr val="FF9900"/>
    <a:srgbClr val="FF00FF"/>
    <a:srgbClr val="FF0000"/>
    <a:srgbClr val="FFCDC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5" autoAdjust="0"/>
    <p:restoredTop sz="96189" autoAdjust="0"/>
  </p:normalViewPr>
  <p:slideViewPr>
    <p:cSldViewPr snapToGrid="0" showGuides="1">
      <p:cViewPr varScale="1">
        <p:scale>
          <a:sx n="99" d="100"/>
          <a:sy n="99" d="100"/>
        </p:scale>
        <p:origin x="72" y="510"/>
      </p:cViewPr>
      <p:guideLst>
        <p:guide orient="horz" pos="2184"/>
        <p:guide pos="3840"/>
      </p:guideLst>
    </p:cSldViewPr>
  </p:slid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CC8F87-2B6F-4E11-80CE-54F4C1938948}" type="datetimeFigureOut">
              <a:rPr lang="en-US" smtClean="0"/>
              <a:t>6/16/2022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D77C97A-EC81-4FE6-8672-0B3E0615212A}" type="slidenum">
              <a:rPr lang="en-US" smtClean="0"/>
              <a:t>‹#›</a:t>
            </a:fld>
            <a:endParaRPr lang="en-US"/>
          </a:p>
        </p:txBody>
      </p:sp>
    </p:spTree>
    <p:extLst>
      <p:ext uri="{BB962C8B-B14F-4D97-AF65-F5344CB8AC3E}">
        <p14:creationId xmlns:p14="http://schemas.microsoft.com/office/powerpoint/2010/main" val="18879862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www.ready.noaa.gov/register/HYSPLIT_hyagenda.php"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Hello, and welcome the 2020 HYSPLIT Workshop, being held entirely online this year. Some of you are watching live, and we hope that you have been able to join the event, and can hear us and can see what we are presenting. And some of you are watching a recording of the event, and we hope that your access to the recording is good. You are all in listen-only mode, and while you can see us, we cannot see you. To start us off, Dr. Ariel Stein, the Deputy Director of the NOAA  Air Resources Laboratory, would like to welcome you.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CA26B9-1330-4909-BCFC-2DC7AD05CFF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429003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200" dirty="0">
                <a:solidFill>
                  <a:srgbClr val="000000"/>
                </a:solidFill>
                <a:latin typeface="Arial" panose="020B0604020202020204" pitchFamily="34" charset="0"/>
                <a:cs typeface="Arial" panose="020B0604020202020204" pitchFamily="34" charset="0"/>
              </a:rPr>
              <a:t>* The pre-Workshop installation sessions on Monday June 13, 2022 from 9 - 9:45 AM (EDT) for Windows PC and from 10 - 10:30 AM EDT for MAC are optional. We recommend all participants attempt to install the HYSPLIT model and associated software before the Workshop starts, according to instructions posted </a:t>
            </a:r>
            <a:r>
              <a:rPr lang="en-US" altLang="en-US" sz="1200" u="sng" dirty="0">
                <a:solidFill>
                  <a:srgbClr val="1155CC"/>
                </a:solidFill>
                <a:latin typeface="Arial" panose="020B0604020202020204" pitchFamily="34" charset="0"/>
                <a:cs typeface="Arial" panose="020B0604020202020204" pitchFamily="34" charset="0"/>
                <a:hlinkClick r:id="rId3"/>
              </a:rPr>
              <a:t>here</a:t>
            </a:r>
            <a:r>
              <a:rPr lang="en-US" altLang="en-US" sz="1200" dirty="0">
                <a:solidFill>
                  <a:srgbClr val="000000"/>
                </a:solidFill>
                <a:latin typeface="Arial" panose="020B0604020202020204" pitchFamily="34" charset="0"/>
                <a:cs typeface="Arial" panose="020B0604020202020204" pitchFamily="34" charset="0"/>
              </a:rPr>
              <a:t>. This may require assistance from your local IT support. </a:t>
            </a:r>
            <a:endParaRPr lang="en-US" altLang="en-US" sz="1200" dirty="0"/>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CA26B9-1330-4909-BCFC-2DC7AD05CFF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80493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4BF93C96-7F5A-4961-BF3B-99DF05B00E67}" type="datetime1">
              <a:rPr lang="en-US" smtClean="0"/>
              <a:t>6/16/2022</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59DE6EB8-52AB-45EA-A660-3E1EBFA72987}" type="slidenum">
              <a:rPr lang="en-US" smtClean="0"/>
              <a:t>‹#›</a:t>
            </a:fld>
            <a:endParaRPr lang="en-US"/>
          </a:p>
        </p:txBody>
      </p:sp>
    </p:spTree>
    <p:extLst>
      <p:ext uri="{BB962C8B-B14F-4D97-AF65-F5344CB8AC3E}">
        <p14:creationId xmlns:p14="http://schemas.microsoft.com/office/powerpoint/2010/main" val="948552295"/>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3EFA4FD-2A7D-4505-864F-A6B2783DCDAD}" type="datetime1">
              <a:rPr lang="en-US" smtClean="0"/>
              <a:t>6/16/2022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DE6EB8-52AB-45EA-A660-3E1EBFA72987}" type="slidenum">
              <a:rPr lang="en-US" smtClean="0"/>
              <a:t>‹#›</a:t>
            </a:fld>
            <a:endParaRPr lang="en-US"/>
          </a:p>
        </p:txBody>
      </p:sp>
    </p:spTree>
    <p:extLst>
      <p:ext uri="{BB962C8B-B14F-4D97-AF65-F5344CB8AC3E}">
        <p14:creationId xmlns:p14="http://schemas.microsoft.com/office/powerpoint/2010/main" val="32763337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914402"/>
            <a:ext cx="80264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EC014F6-53F2-4959-9F56-B5AD8EEAD3D8}" type="datetime1">
              <a:rPr lang="en-US" smtClean="0"/>
              <a:t>6/16/2022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DE6EB8-52AB-45EA-A660-3E1EBFA72987}" type="slidenum">
              <a:rPr lang="en-US" smtClean="0"/>
              <a:t>‹#›</a:t>
            </a:fld>
            <a:endParaRPr lang="en-US"/>
          </a:p>
        </p:txBody>
      </p:sp>
    </p:spTree>
    <p:extLst>
      <p:ext uri="{BB962C8B-B14F-4D97-AF65-F5344CB8AC3E}">
        <p14:creationId xmlns:p14="http://schemas.microsoft.com/office/powerpoint/2010/main" val="36593799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A3B332-D4C1-4DA1-9B2F-DB1F37802900}"/>
              </a:ext>
            </a:extLst>
          </p:cNvPr>
          <p:cNvSpPr>
            <a:spLocks noGrp="1"/>
          </p:cNvSpPr>
          <p:nvPr>
            <p:ph type="ctrTitle"/>
          </p:nvPr>
        </p:nvSpPr>
        <p:spPr>
          <a:xfrm>
            <a:off x="1524000" y="1122363"/>
            <a:ext cx="9144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A22D1A93-C928-4C78-96EE-A34E4668DFCD}"/>
              </a:ext>
            </a:extLst>
          </p:cNvPr>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654B442B-A5BE-4014-80ED-23E383EC702D}"/>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EF43C412-719A-4CED-B437-9AC3322241FA}"/>
              </a:ext>
            </a:extLst>
          </p:cNvPr>
          <p:cNvSpPr>
            <a:spLocks noGrp="1"/>
          </p:cNvSpPr>
          <p:nvPr>
            <p:ph type="ftr" sz="quarter" idx="11"/>
          </p:nvPr>
        </p:nvSpPr>
        <p:spPr/>
        <p:txBody>
          <a:bodyPr/>
          <a:lstStyle/>
          <a:p>
            <a:r>
              <a:rPr lang="en-US"/>
              <a:t>HYSPLIT Simulations for ALOHA Chemicals (12/04/2018)</a:t>
            </a:r>
          </a:p>
        </p:txBody>
      </p:sp>
      <p:sp>
        <p:nvSpPr>
          <p:cNvPr id="6" name="Slide Number Placeholder 5">
            <a:extLst>
              <a:ext uri="{FF2B5EF4-FFF2-40B4-BE49-F238E27FC236}">
                <a16:creationId xmlns:a16="http://schemas.microsoft.com/office/drawing/2014/main" id="{BFF85726-1D76-4232-86A7-7789B1B0928A}"/>
              </a:ext>
            </a:extLst>
          </p:cNvPr>
          <p:cNvSpPr>
            <a:spLocks noGrp="1"/>
          </p:cNvSpPr>
          <p:nvPr>
            <p:ph type="sldNum" sz="quarter" idx="12"/>
          </p:nvPr>
        </p:nvSpPr>
        <p:spPr/>
        <p:txBody>
          <a:bodyPr/>
          <a:lstStyle/>
          <a:p>
            <a:fld id="{98DDA90F-6B4E-4DB9-B751-21C9525CC2DE}" type="slidenum">
              <a:rPr lang="en-US" smtClean="0"/>
              <a:t>‹#›</a:t>
            </a:fld>
            <a:endParaRPr lang="en-US"/>
          </a:p>
        </p:txBody>
      </p:sp>
    </p:spTree>
    <p:extLst>
      <p:ext uri="{BB962C8B-B14F-4D97-AF65-F5344CB8AC3E}">
        <p14:creationId xmlns:p14="http://schemas.microsoft.com/office/powerpoint/2010/main" val="18482641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Mark Theme 01">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398D58F1-75F5-44F1-BB60-D5E693DE2488}"/>
              </a:ext>
            </a:extLst>
          </p:cNvPr>
          <p:cNvSpPr/>
          <p:nvPr userDrawn="1"/>
        </p:nvSpPr>
        <p:spPr>
          <a:xfrm>
            <a:off x="0" y="6578782"/>
            <a:ext cx="12192000" cy="274320"/>
          </a:xfrm>
          <a:prstGeom prst="rect">
            <a:avLst/>
          </a:prstGeom>
          <a:gradFill flip="none" rotWithShape="1">
            <a:gsLst>
              <a:gs pos="0">
                <a:schemeClr val="accent6">
                  <a:lumMod val="75000"/>
                  <a:tint val="66000"/>
                  <a:satMod val="160000"/>
                </a:schemeClr>
              </a:gs>
              <a:gs pos="50000">
                <a:schemeClr val="accent6">
                  <a:lumMod val="75000"/>
                  <a:tint val="44500"/>
                  <a:satMod val="160000"/>
                </a:schemeClr>
              </a:gs>
              <a:gs pos="100000">
                <a:schemeClr val="accent6">
                  <a:lumMod val="75000"/>
                  <a:tint val="23500"/>
                  <a:satMod val="160000"/>
                </a:schemeClr>
              </a:gs>
            </a:gsLst>
            <a:lin ang="16200000" scaled="1"/>
            <a:tileRect/>
          </a:gra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5" name="Footer Placeholder 4">
            <a:extLst>
              <a:ext uri="{FF2B5EF4-FFF2-40B4-BE49-F238E27FC236}">
                <a16:creationId xmlns:a16="http://schemas.microsoft.com/office/drawing/2014/main" id="{B6475959-457F-4221-9B4A-B3CD902B489D}"/>
              </a:ext>
            </a:extLst>
          </p:cNvPr>
          <p:cNvSpPr>
            <a:spLocks noGrp="1"/>
          </p:cNvSpPr>
          <p:nvPr>
            <p:ph type="ftr" sz="quarter" idx="11"/>
          </p:nvPr>
        </p:nvSpPr>
        <p:spPr>
          <a:xfrm>
            <a:off x="0" y="6548555"/>
            <a:ext cx="4114800" cy="365125"/>
          </a:xfrm>
        </p:spPr>
        <p:txBody>
          <a:bodyPr/>
          <a:lstStyle>
            <a:lvl1pPr>
              <a:defRPr sz="1000" i="1">
                <a:solidFill>
                  <a:schemeClr val="accent6">
                    <a:lumMod val="50000"/>
                  </a:schemeClr>
                </a:solidFill>
              </a:defRPr>
            </a:lvl1pPr>
          </a:lstStyle>
          <a:p>
            <a:r>
              <a:rPr lang="en-US"/>
              <a:t>HYSPLIT Simulations for ALOHA Chemicals (12/04/2018)</a:t>
            </a:r>
            <a:endParaRPr lang="en-US" dirty="0"/>
          </a:p>
        </p:txBody>
      </p:sp>
      <p:sp>
        <p:nvSpPr>
          <p:cNvPr id="6" name="Slide Number Placeholder 5">
            <a:extLst>
              <a:ext uri="{FF2B5EF4-FFF2-40B4-BE49-F238E27FC236}">
                <a16:creationId xmlns:a16="http://schemas.microsoft.com/office/drawing/2014/main" id="{5D4E4079-36AD-46B5-B668-512C82218904}"/>
              </a:ext>
            </a:extLst>
          </p:cNvPr>
          <p:cNvSpPr>
            <a:spLocks noGrp="1"/>
          </p:cNvSpPr>
          <p:nvPr>
            <p:ph type="sldNum" sz="quarter" idx="12"/>
          </p:nvPr>
        </p:nvSpPr>
        <p:spPr>
          <a:xfrm>
            <a:off x="9448800" y="6548555"/>
            <a:ext cx="2743200" cy="365125"/>
          </a:xfrm>
        </p:spPr>
        <p:txBody>
          <a:bodyPr/>
          <a:lstStyle>
            <a:lvl1pPr>
              <a:defRPr sz="1000" b="1">
                <a:solidFill>
                  <a:schemeClr val="accent6">
                    <a:lumMod val="50000"/>
                  </a:schemeClr>
                </a:solidFill>
              </a:defRPr>
            </a:lvl1pPr>
          </a:lstStyle>
          <a:p>
            <a:fld id="{98DDA90F-6B4E-4DB9-B751-21C9525CC2DE}" type="slidenum">
              <a:rPr lang="en-US" smtClean="0"/>
              <a:pPr/>
              <a:t>‹#›</a:t>
            </a:fld>
            <a:endParaRPr lang="en-US" dirty="0"/>
          </a:p>
        </p:txBody>
      </p:sp>
    </p:spTree>
    <p:extLst>
      <p:ext uri="{BB962C8B-B14F-4D97-AF65-F5344CB8AC3E}">
        <p14:creationId xmlns:p14="http://schemas.microsoft.com/office/powerpoint/2010/main" val="32342116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663263-5B82-4150-831E-1F0F54DDDD0F}"/>
              </a:ext>
            </a:extLst>
          </p:cNvPr>
          <p:cNvSpPr>
            <a:spLocks noGrp="1"/>
          </p:cNvSpPr>
          <p:nvPr>
            <p:ph type="title"/>
          </p:nvPr>
        </p:nvSpPr>
        <p:spPr>
          <a:xfrm>
            <a:off x="831851" y="1709740"/>
            <a:ext cx="105156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A27A4C19-7442-43AE-B32C-BA1F611DDB69}"/>
              </a:ext>
            </a:extLst>
          </p:cNvPr>
          <p:cNvSpPr>
            <a:spLocks noGrp="1"/>
          </p:cNvSpPr>
          <p:nvPr>
            <p:ph type="body" idx="1"/>
          </p:nvPr>
        </p:nvSpPr>
        <p:spPr>
          <a:xfrm>
            <a:off x="831851" y="4589465"/>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E4938ED0-1953-4DC3-BF34-D176C0153B60}"/>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09D67C28-CCA8-4EFB-8B0C-944E75A4DCC7}"/>
              </a:ext>
            </a:extLst>
          </p:cNvPr>
          <p:cNvSpPr>
            <a:spLocks noGrp="1"/>
          </p:cNvSpPr>
          <p:nvPr>
            <p:ph type="ftr" sz="quarter" idx="11"/>
          </p:nvPr>
        </p:nvSpPr>
        <p:spPr/>
        <p:txBody>
          <a:bodyPr/>
          <a:lstStyle/>
          <a:p>
            <a:r>
              <a:rPr lang="en-US"/>
              <a:t>HYSPLIT Simulations for ALOHA Chemicals (12/04/2018)</a:t>
            </a:r>
          </a:p>
        </p:txBody>
      </p:sp>
      <p:sp>
        <p:nvSpPr>
          <p:cNvPr id="6" name="Slide Number Placeholder 5">
            <a:extLst>
              <a:ext uri="{FF2B5EF4-FFF2-40B4-BE49-F238E27FC236}">
                <a16:creationId xmlns:a16="http://schemas.microsoft.com/office/drawing/2014/main" id="{D64ACEE3-8964-4394-85EB-D99CF8BC48B2}"/>
              </a:ext>
            </a:extLst>
          </p:cNvPr>
          <p:cNvSpPr>
            <a:spLocks noGrp="1"/>
          </p:cNvSpPr>
          <p:nvPr>
            <p:ph type="sldNum" sz="quarter" idx="12"/>
          </p:nvPr>
        </p:nvSpPr>
        <p:spPr/>
        <p:txBody>
          <a:bodyPr/>
          <a:lstStyle/>
          <a:p>
            <a:fld id="{98DDA90F-6B4E-4DB9-B751-21C9525CC2DE}" type="slidenum">
              <a:rPr lang="en-US" smtClean="0"/>
              <a:t>‹#›</a:t>
            </a:fld>
            <a:endParaRPr lang="en-US"/>
          </a:p>
        </p:txBody>
      </p:sp>
    </p:spTree>
    <p:extLst>
      <p:ext uri="{BB962C8B-B14F-4D97-AF65-F5344CB8AC3E}">
        <p14:creationId xmlns:p14="http://schemas.microsoft.com/office/powerpoint/2010/main" val="21499974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4F2AAA-5CDB-40E5-A7F8-063F6C31B77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96066D5-5458-47E6-A4B2-263CC02AA84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9EDEA7F-5930-43BB-A75C-E4C57E67A29C}"/>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F53DE06-BFD6-4613-8F67-BA42A0F938F2}"/>
              </a:ext>
            </a:extLst>
          </p:cNvPr>
          <p:cNvSpPr>
            <a:spLocks noGrp="1"/>
          </p:cNvSpPr>
          <p:nvPr>
            <p:ph type="dt" sz="half" idx="10"/>
          </p:nvPr>
        </p:nvSpPr>
        <p:spPr/>
        <p:txBody>
          <a:bodyPr/>
          <a:lstStyle/>
          <a:p>
            <a:endParaRPr lang="en-US"/>
          </a:p>
        </p:txBody>
      </p:sp>
      <p:sp>
        <p:nvSpPr>
          <p:cNvPr id="6" name="Footer Placeholder 5">
            <a:extLst>
              <a:ext uri="{FF2B5EF4-FFF2-40B4-BE49-F238E27FC236}">
                <a16:creationId xmlns:a16="http://schemas.microsoft.com/office/drawing/2014/main" id="{EB1F2E6A-B1D1-49AB-931C-6E99060D2A0D}"/>
              </a:ext>
            </a:extLst>
          </p:cNvPr>
          <p:cNvSpPr>
            <a:spLocks noGrp="1"/>
          </p:cNvSpPr>
          <p:nvPr>
            <p:ph type="ftr" sz="quarter" idx="11"/>
          </p:nvPr>
        </p:nvSpPr>
        <p:spPr/>
        <p:txBody>
          <a:bodyPr/>
          <a:lstStyle/>
          <a:p>
            <a:r>
              <a:rPr lang="en-US"/>
              <a:t>HYSPLIT Simulations for ALOHA Chemicals (12/04/2018)</a:t>
            </a:r>
          </a:p>
        </p:txBody>
      </p:sp>
      <p:sp>
        <p:nvSpPr>
          <p:cNvPr id="7" name="Slide Number Placeholder 6">
            <a:extLst>
              <a:ext uri="{FF2B5EF4-FFF2-40B4-BE49-F238E27FC236}">
                <a16:creationId xmlns:a16="http://schemas.microsoft.com/office/drawing/2014/main" id="{097940EC-4F0F-44A9-9291-D94E4FF1E2C9}"/>
              </a:ext>
            </a:extLst>
          </p:cNvPr>
          <p:cNvSpPr>
            <a:spLocks noGrp="1"/>
          </p:cNvSpPr>
          <p:nvPr>
            <p:ph type="sldNum" sz="quarter" idx="12"/>
          </p:nvPr>
        </p:nvSpPr>
        <p:spPr/>
        <p:txBody>
          <a:bodyPr/>
          <a:lstStyle/>
          <a:p>
            <a:fld id="{98DDA90F-6B4E-4DB9-B751-21C9525CC2DE}" type="slidenum">
              <a:rPr lang="en-US" smtClean="0"/>
              <a:t>‹#›</a:t>
            </a:fld>
            <a:endParaRPr lang="en-US"/>
          </a:p>
        </p:txBody>
      </p:sp>
    </p:spTree>
    <p:extLst>
      <p:ext uri="{BB962C8B-B14F-4D97-AF65-F5344CB8AC3E}">
        <p14:creationId xmlns:p14="http://schemas.microsoft.com/office/powerpoint/2010/main" val="23835040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3E0532-CAF1-4E85-B222-BBAF08BB4DC1}"/>
              </a:ext>
            </a:extLst>
          </p:cNvPr>
          <p:cNvSpPr>
            <a:spLocks noGrp="1"/>
          </p:cNvSpPr>
          <p:nvPr>
            <p:ph type="title"/>
          </p:nvPr>
        </p:nvSpPr>
        <p:spPr>
          <a:xfrm>
            <a:off x="839788" y="365127"/>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7EA2639-7F5D-4A0D-863E-654F6C731FCD}"/>
              </a:ext>
            </a:extLst>
          </p:cNvPr>
          <p:cNvSpPr>
            <a:spLocks noGrp="1"/>
          </p:cNvSpPr>
          <p:nvPr>
            <p:ph type="body" idx="1"/>
          </p:nvPr>
        </p:nvSpPr>
        <p:spPr>
          <a:xfrm>
            <a:off x="839789" y="1681163"/>
            <a:ext cx="515778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a:extLst>
              <a:ext uri="{FF2B5EF4-FFF2-40B4-BE49-F238E27FC236}">
                <a16:creationId xmlns:a16="http://schemas.microsoft.com/office/drawing/2014/main" id="{9A27448A-7851-423B-9EFE-5441721B30E1}"/>
              </a:ext>
            </a:extLst>
          </p:cNvPr>
          <p:cNvSpPr>
            <a:spLocks noGrp="1"/>
          </p:cNvSpPr>
          <p:nvPr>
            <p:ph sz="half" idx="2"/>
          </p:nvPr>
        </p:nvSpPr>
        <p:spPr>
          <a:xfrm>
            <a:off x="839789"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C64FCC5-3496-4A46-A108-FD157F5FAD0A}"/>
              </a:ext>
            </a:extLst>
          </p:cNvPr>
          <p:cNvSpPr>
            <a:spLocks noGrp="1"/>
          </p:cNvSpPr>
          <p:nvPr>
            <p:ph type="body" sz="quarter" idx="3"/>
          </p:nvPr>
        </p:nvSpPr>
        <p:spPr>
          <a:xfrm>
            <a:off x="6172201" y="1681163"/>
            <a:ext cx="5183188"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a:extLst>
              <a:ext uri="{FF2B5EF4-FFF2-40B4-BE49-F238E27FC236}">
                <a16:creationId xmlns:a16="http://schemas.microsoft.com/office/drawing/2014/main" id="{D5059E58-2C12-42BB-8AA8-DDA9A79EDCC1}"/>
              </a:ext>
            </a:extLst>
          </p:cNvPr>
          <p:cNvSpPr>
            <a:spLocks noGrp="1"/>
          </p:cNvSpPr>
          <p:nvPr>
            <p:ph sz="quarter" idx="4"/>
          </p:nvPr>
        </p:nvSpPr>
        <p:spPr>
          <a:xfrm>
            <a:off x="6172201"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E2CBD3F-E234-43ED-AA9C-0A6BDCF71781}"/>
              </a:ext>
            </a:extLst>
          </p:cNvPr>
          <p:cNvSpPr>
            <a:spLocks noGrp="1"/>
          </p:cNvSpPr>
          <p:nvPr>
            <p:ph type="dt" sz="half" idx="10"/>
          </p:nvPr>
        </p:nvSpPr>
        <p:spPr/>
        <p:txBody>
          <a:bodyPr/>
          <a:lstStyle/>
          <a:p>
            <a:endParaRPr lang="en-US"/>
          </a:p>
        </p:txBody>
      </p:sp>
      <p:sp>
        <p:nvSpPr>
          <p:cNvPr id="8" name="Footer Placeholder 7">
            <a:extLst>
              <a:ext uri="{FF2B5EF4-FFF2-40B4-BE49-F238E27FC236}">
                <a16:creationId xmlns:a16="http://schemas.microsoft.com/office/drawing/2014/main" id="{8AE492B1-169B-4161-B6DF-68488FB1B4B7}"/>
              </a:ext>
            </a:extLst>
          </p:cNvPr>
          <p:cNvSpPr>
            <a:spLocks noGrp="1"/>
          </p:cNvSpPr>
          <p:nvPr>
            <p:ph type="ftr" sz="quarter" idx="11"/>
          </p:nvPr>
        </p:nvSpPr>
        <p:spPr/>
        <p:txBody>
          <a:bodyPr/>
          <a:lstStyle/>
          <a:p>
            <a:r>
              <a:rPr lang="en-US"/>
              <a:t>HYSPLIT Simulations for ALOHA Chemicals (12/04/2018)</a:t>
            </a:r>
          </a:p>
        </p:txBody>
      </p:sp>
      <p:sp>
        <p:nvSpPr>
          <p:cNvPr id="9" name="Slide Number Placeholder 8">
            <a:extLst>
              <a:ext uri="{FF2B5EF4-FFF2-40B4-BE49-F238E27FC236}">
                <a16:creationId xmlns:a16="http://schemas.microsoft.com/office/drawing/2014/main" id="{46B09341-35CE-4E5D-B73E-4EC1E176174D}"/>
              </a:ext>
            </a:extLst>
          </p:cNvPr>
          <p:cNvSpPr>
            <a:spLocks noGrp="1"/>
          </p:cNvSpPr>
          <p:nvPr>
            <p:ph type="sldNum" sz="quarter" idx="12"/>
          </p:nvPr>
        </p:nvSpPr>
        <p:spPr/>
        <p:txBody>
          <a:bodyPr/>
          <a:lstStyle/>
          <a:p>
            <a:fld id="{98DDA90F-6B4E-4DB9-B751-21C9525CC2DE}" type="slidenum">
              <a:rPr lang="en-US" smtClean="0"/>
              <a:t>‹#›</a:t>
            </a:fld>
            <a:endParaRPr lang="en-US"/>
          </a:p>
        </p:txBody>
      </p:sp>
    </p:spTree>
    <p:extLst>
      <p:ext uri="{BB962C8B-B14F-4D97-AF65-F5344CB8AC3E}">
        <p14:creationId xmlns:p14="http://schemas.microsoft.com/office/powerpoint/2010/main" val="34549418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D4CFA7-FBC4-4B28-8CE7-5F56C372CB7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9C042B4-7099-4E1E-81FD-B8F5F8312BAA}"/>
              </a:ext>
            </a:extLst>
          </p:cNvPr>
          <p:cNvSpPr>
            <a:spLocks noGrp="1"/>
          </p:cNvSpPr>
          <p:nvPr>
            <p:ph type="dt" sz="half" idx="10"/>
          </p:nvPr>
        </p:nvSpPr>
        <p:spPr/>
        <p:txBody>
          <a:bodyPr/>
          <a:lstStyle/>
          <a:p>
            <a:endParaRPr lang="en-US"/>
          </a:p>
        </p:txBody>
      </p:sp>
      <p:sp>
        <p:nvSpPr>
          <p:cNvPr id="4" name="Footer Placeholder 3">
            <a:extLst>
              <a:ext uri="{FF2B5EF4-FFF2-40B4-BE49-F238E27FC236}">
                <a16:creationId xmlns:a16="http://schemas.microsoft.com/office/drawing/2014/main" id="{0185D53E-D81D-4C98-BB7E-8A3ABBF61CE8}"/>
              </a:ext>
            </a:extLst>
          </p:cNvPr>
          <p:cNvSpPr>
            <a:spLocks noGrp="1"/>
          </p:cNvSpPr>
          <p:nvPr>
            <p:ph type="ftr" sz="quarter" idx="11"/>
          </p:nvPr>
        </p:nvSpPr>
        <p:spPr/>
        <p:txBody>
          <a:bodyPr/>
          <a:lstStyle/>
          <a:p>
            <a:r>
              <a:rPr lang="en-US"/>
              <a:t>HYSPLIT Simulations for ALOHA Chemicals (12/04/2018)</a:t>
            </a:r>
          </a:p>
        </p:txBody>
      </p:sp>
      <p:sp>
        <p:nvSpPr>
          <p:cNvPr id="5" name="Slide Number Placeholder 4">
            <a:extLst>
              <a:ext uri="{FF2B5EF4-FFF2-40B4-BE49-F238E27FC236}">
                <a16:creationId xmlns:a16="http://schemas.microsoft.com/office/drawing/2014/main" id="{FA70728A-64A7-41D6-AC2A-12FBC3878954}"/>
              </a:ext>
            </a:extLst>
          </p:cNvPr>
          <p:cNvSpPr>
            <a:spLocks noGrp="1"/>
          </p:cNvSpPr>
          <p:nvPr>
            <p:ph type="sldNum" sz="quarter" idx="12"/>
          </p:nvPr>
        </p:nvSpPr>
        <p:spPr/>
        <p:txBody>
          <a:bodyPr/>
          <a:lstStyle/>
          <a:p>
            <a:fld id="{98DDA90F-6B4E-4DB9-B751-21C9525CC2DE}" type="slidenum">
              <a:rPr lang="en-US" smtClean="0"/>
              <a:t>‹#›</a:t>
            </a:fld>
            <a:endParaRPr lang="en-US"/>
          </a:p>
        </p:txBody>
      </p:sp>
    </p:spTree>
    <p:extLst>
      <p:ext uri="{BB962C8B-B14F-4D97-AF65-F5344CB8AC3E}">
        <p14:creationId xmlns:p14="http://schemas.microsoft.com/office/powerpoint/2010/main" val="379826725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5E88E86-6EE0-4BAF-905A-9BEFB85E969E}"/>
              </a:ext>
            </a:extLst>
          </p:cNvPr>
          <p:cNvSpPr>
            <a:spLocks noGrp="1"/>
          </p:cNvSpPr>
          <p:nvPr>
            <p:ph type="dt" sz="half" idx="10"/>
          </p:nvPr>
        </p:nvSpPr>
        <p:spPr/>
        <p:txBody>
          <a:bodyPr/>
          <a:lstStyle/>
          <a:p>
            <a:endParaRPr lang="en-US"/>
          </a:p>
        </p:txBody>
      </p:sp>
      <p:sp>
        <p:nvSpPr>
          <p:cNvPr id="3" name="Footer Placeholder 2">
            <a:extLst>
              <a:ext uri="{FF2B5EF4-FFF2-40B4-BE49-F238E27FC236}">
                <a16:creationId xmlns:a16="http://schemas.microsoft.com/office/drawing/2014/main" id="{EE709FF5-775E-468C-8765-977881D4A5CB}"/>
              </a:ext>
            </a:extLst>
          </p:cNvPr>
          <p:cNvSpPr>
            <a:spLocks noGrp="1"/>
          </p:cNvSpPr>
          <p:nvPr>
            <p:ph type="ftr" sz="quarter" idx="11"/>
          </p:nvPr>
        </p:nvSpPr>
        <p:spPr/>
        <p:txBody>
          <a:bodyPr/>
          <a:lstStyle/>
          <a:p>
            <a:r>
              <a:rPr lang="en-US"/>
              <a:t>HYSPLIT Simulations for ALOHA Chemicals (12/04/2018)</a:t>
            </a:r>
          </a:p>
        </p:txBody>
      </p:sp>
      <p:sp>
        <p:nvSpPr>
          <p:cNvPr id="4" name="Slide Number Placeholder 3">
            <a:extLst>
              <a:ext uri="{FF2B5EF4-FFF2-40B4-BE49-F238E27FC236}">
                <a16:creationId xmlns:a16="http://schemas.microsoft.com/office/drawing/2014/main" id="{FD5AF5DE-48FA-4E23-940A-7639DFFB261E}"/>
              </a:ext>
            </a:extLst>
          </p:cNvPr>
          <p:cNvSpPr>
            <a:spLocks noGrp="1"/>
          </p:cNvSpPr>
          <p:nvPr>
            <p:ph type="sldNum" sz="quarter" idx="12"/>
          </p:nvPr>
        </p:nvSpPr>
        <p:spPr/>
        <p:txBody>
          <a:bodyPr/>
          <a:lstStyle/>
          <a:p>
            <a:fld id="{98DDA90F-6B4E-4DB9-B751-21C9525CC2DE}" type="slidenum">
              <a:rPr lang="en-US" smtClean="0"/>
              <a:t>‹#›</a:t>
            </a:fld>
            <a:endParaRPr lang="en-US"/>
          </a:p>
        </p:txBody>
      </p:sp>
    </p:spTree>
    <p:extLst>
      <p:ext uri="{BB962C8B-B14F-4D97-AF65-F5344CB8AC3E}">
        <p14:creationId xmlns:p14="http://schemas.microsoft.com/office/powerpoint/2010/main" val="5291227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D4F8E7-9D41-4EF3-ACCD-82F681E0D518}"/>
              </a:ext>
            </a:extLst>
          </p:cNvPr>
          <p:cNvSpPr>
            <a:spLocks noGrp="1"/>
          </p:cNvSpPr>
          <p:nvPr>
            <p:ph type="title"/>
          </p:nvPr>
        </p:nvSpPr>
        <p:spPr>
          <a:xfrm>
            <a:off x="839788" y="457200"/>
            <a:ext cx="3932237"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B5F8609B-5309-4E6C-BAFC-A4AC31F63C5C}"/>
              </a:ext>
            </a:extLst>
          </p:cNvPr>
          <p:cNvSpPr>
            <a:spLocks noGrp="1"/>
          </p:cNvSpPr>
          <p:nvPr>
            <p:ph idx="1"/>
          </p:nvPr>
        </p:nvSpPr>
        <p:spPr>
          <a:xfrm>
            <a:off x="5183188" y="987427"/>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5EF6929-1E6D-404D-90BF-6B27ADA097F7}"/>
              </a:ext>
            </a:extLst>
          </p:cNvPr>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a:extLst>
              <a:ext uri="{FF2B5EF4-FFF2-40B4-BE49-F238E27FC236}">
                <a16:creationId xmlns:a16="http://schemas.microsoft.com/office/drawing/2014/main" id="{CAC0C2E3-9EDE-4D0E-87AB-717B3FEF500A}"/>
              </a:ext>
            </a:extLst>
          </p:cNvPr>
          <p:cNvSpPr>
            <a:spLocks noGrp="1"/>
          </p:cNvSpPr>
          <p:nvPr>
            <p:ph type="dt" sz="half" idx="10"/>
          </p:nvPr>
        </p:nvSpPr>
        <p:spPr/>
        <p:txBody>
          <a:bodyPr/>
          <a:lstStyle/>
          <a:p>
            <a:endParaRPr lang="en-US"/>
          </a:p>
        </p:txBody>
      </p:sp>
      <p:sp>
        <p:nvSpPr>
          <p:cNvPr id="6" name="Footer Placeholder 5">
            <a:extLst>
              <a:ext uri="{FF2B5EF4-FFF2-40B4-BE49-F238E27FC236}">
                <a16:creationId xmlns:a16="http://schemas.microsoft.com/office/drawing/2014/main" id="{F9817002-11CD-436A-BD96-A670C57B2DA0}"/>
              </a:ext>
            </a:extLst>
          </p:cNvPr>
          <p:cNvSpPr>
            <a:spLocks noGrp="1"/>
          </p:cNvSpPr>
          <p:nvPr>
            <p:ph type="ftr" sz="quarter" idx="11"/>
          </p:nvPr>
        </p:nvSpPr>
        <p:spPr/>
        <p:txBody>
          <a:bodyPr/>
          <a:lstStyle/>
          <a:p>
            <a:r>
              <a:rPr lang="en-US"/>
              <a:t>HYSPLIT Simulations for ALOHA Chemicals (12/04/2018)</a:t>
            </a:r>
          </a:p>
        </p:txBody>
      </p:sp>
      <p:sp>
        <p:nvSpPr>
          <p:cNvPr id="7" name="Slide Number Placeholder 6">
            <a:extLst>
              <a:ext uri="{FF2B5EF4-FFF2-40B4-BE49-F238E27FC236}">
                <a16:creationId xmlns:a16="http://schemas.microsoft.com/office/drawing/2014/main" id="{9D42059E-B822-45C2-80EF-D1AB51112366}"/>
              </a:ext>
            </a:extLst>
          </p:cNvPr>
          <p:cNvSpPr>
            <a:spLocks noGrp="1"/>
          </p:cNvSpPr>
          <p:nvPr>
            <p:ph type="sldNum" sz="quarter" idx="12"/>
          </p:nvPr>
        </p:nvSpPr>
        <p:spPr/>
        <p:txBody>
          <a:bodyPr/>
          <a:lstStyle/>
          <a:p>
            <a:fld id="{98DDA90F-6B4E-4DB9-B751-21C9525CC2DE}" type="slidenum">
              <a:rPr lang="en-US" smtClean="0"/>
              <a:t>‹#›</a:t>
            </a:fld>
            <a:endParaRPr lang="en-US"/>
          </a:p>
        </p:txBody>
      </p:sp>
    </p:spTree>
    <p:extLst>
      <p:ext uri="{BB962C8B-B14F-4D97-AF65-F5344CB8AC3E}">
        <p14:creationId xmlns:p14="http://schemas.microsoft.com/office/powerpoint/2010/main" val="36654081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2BA8367-AE47-4596-A7A6-BAB95684F079}" type="datetime1">
              <a:rPr lang="en-US" smtClean="0"/>
              <a:t>6/16/2022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DE6EB8-52AB-45EA-A660-3E1EBFA72987}" type="slidenum">
              <a:rPr lang="en-US" smtClean="0"/>
              <a:t>‹#›</a:t>
            </a:fld>
            <a:endParaRPr lang="en-US"/>
          </a:p>
        </p:txBody>
      </p:sp>
    </p:spTree>
    <p:extLst>
      <p:ext uri="{BB962C8B-B14F-4D97-AF65-F5344CB8AC3E}">
        <p14:creationId xmlns:p14="http://schemas.microsoft.com/office/powerpoint/2010/main" val="355041995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8F7E17-8BC6-49A8-8CF7-F80F1523D5B8}"/>
              </a:ext>
            </a:extLst>
          </p:cNvPr>
          <p:cNvSpPr>
            <a:spLocks noGrp="1"/>
          </p:cNvSpPr>
          <p:nvPr>
            <p:ph type="title"/>
          </p:nvPr>
        </p:nvSpPr>
        <p:spPr>
          <a:xfrm>
            <a:off x="839788" y="457200"/>
            <a:ext cx="3932237"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AB6D9C18-A79B-4D2F-84DA-FD422B9429D4}"/>
              </a:ext>
            </a:extLst>
          </p:cNvPr>
          <p:cNvSpPr>
            <a:spLocks noGrp="1"/>
          </p:cNvSpPr>
          <p:nvPr>
            <p:ph type="pic" idx="1"/>
          </p:nvPr>
        </p:nvSpPr>
        <p:spPr>
          <a:xfrm>
            <a:off x="5183188" y="987427"/>
            <a:ext cx="617220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7DC5F7EA-3525-4C9A-A517-8D7128242B9C}"/>
              </a:ext>
            </a:extLst>
          </p:cNvPr>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a:extLst>
              <a:ext uri="{FF2B5EF4-FFF2-40B4-BE49-F238E27FC236}">
                <a16:creationId xmlns:a16="http://schemas.microsoft.com/office/drawing/2014/main" id="{46CD397F-BCF7-4010-9E01-92C4E24D10F6}"/>
              </a:ext>
            </a:extLst>
          </p:cNvPr>
          <p:cNvSpPr>
            <a:spLocks noGrp="1"/>
          </p:cNvSpPr>
          <p:nvPr>
            <p:ph type="dt" sz="half" idx="10"/>
          </p:nvPr>
        </p:nvSpPr>
        <p:spPr/>
        <p:txBody>
          <a:bodyPr/>
          <a:lstStyle/>
          <a:p>
            <a:endParaRPr lang="en-US"/>
          </a:p>
        </p:txBody>
      </p:sp>
      <p:sp>
        <p:nvSpPr>
          <p:cNvPr id="6" name="Footer Placeholder 5">
            <a:extLst>
              <a:ext uri="{FF2B5EF4-FFF2-40B4-BE49-F238E27FC236}">
                <a16:creationId xmlns:a16="http://schemas.microsoft.com/office/drawing/2014/main" id="{E10E0344-9FD8-4F97-B732-02B5E9756949}"/>
              </a:ext>
            </a:extLst>
          </p:cNvPr>
          <p:cNvSpPr>
            <a:spLocks noGrp="1"/>
          </p:cNvSpPr>
          <p:nvPr>
            <p:ph type="ftr" sz="quarter" idx="11"/>
          </p:nvPr>
        </p:nvSpPr>
        <p:spPr/>
        <p:txBody>
          <a:bodyPr/>
          <a:lstStyle/>
          <a:p>
            <a:r>
              <a:rPr lang="en-US"/>
              <a:t>HYSPLIT Simulations for ALOHA Chemicals (12/04/2018)</a:t>
            </a:r>
          </a:p>
        </p:txBody>
      </p:sp>
      <p:sp>
        <p:nvSpPr>
          <p:cNvPr id="7" name="Slide Number Placeholder 6">
            <a:extLst>
              <a:ext uri="{FF2B5EF4-FFF2-40B4-BE49-F238E27FC236}">
                <a16:creationId xmlns:a16="http://schemas.microsoft.com/office/drawing/2014/main" id="{55FEA289-2D8F-4E30-9C4D-035F8374B6C2}"/>
              </a:ext>
            </a:extLst>
          </p:cNvPr>
          <p:cNvSpPr>
            <a:spLocks noGrp="1"/>
          </p:cNvSpPr>
          <p:nvPr>
            <p:ph type="sldNum" sz="quarter" idx="12"/>
          </p:nvPr>
        </p:nvSpPr>
        <p:spPr/>
        <p:txBody>
          <a:bodyPr/>
          <a:lstStyle/>
          <a:p>
            <a:fld id="{98DDA90F-6B4E-4DB9-B751-21C9525CC2DE}" type="slidenum">
              <a:rPr lang="en-US" smtClean="0"/>
              <a:t>‹#›</a:t>
            </a:fld>
            <a:endParaRPr lang="en-US"/>
          </a:p>
        </p:txBody>
      </p:sp>
    </p:spTree>
    <p:extLst>
      <p:ext uri="{BB962C8B-B14F-4D97-AF65-F5344CB8AC3E}">
        <p14:creationId xmlns:p14="http://schemas.microsoft.com/office/powerpoint/2010/main" val="5787374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5877C7-8858-41B3-9815-71C7FF1E4FB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BAE6D55-55BE-41E9-AE2A-7DEF14AE34FC}"/>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8651ABC-DBA0-4565-8904-A37460505693}"/>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F3265F6E-5A21-4545-B0CD-DB28E3A23616}"/>
              </a:ext>
            </a:extLst>
          </p:cNvPr>
          <p:cNvSpPr>
            <a:spLocks noGrp="1"/>
          </p:cNvSpPr>
          <p:nvPr>
            <p:ph type="ftr" sz="quarter" idx="11"/>
          </p:nvPr>
        </p:nvSpPr>
        <p:spPr/>
        <p:txBody>
          <a:bodyPr/>
          <a:lstStyle/>
          <a:p>
            <a:r>
              <a:rPr lang="en-US"/>
              <a:t>HYSPLIT Simulations for ALOHA Chemicals (12/04/2018)</a:t>
            </a:r>
          </a:p>
        </p:txBody>
      </p:sp>
      <p:sp>
        <p:nvSpPr>
          <p:cNvPr id="6" name="Slide Number Placeholder 5">
            <a:extLst>
              <a:ext uri="{FF2B5EF4-FFF2-40B4-BE49-F238E27FC236}">
                <a16:creationId xmlns:a16="http://schemas.microsoft.com/office/drawing/2014/main" id="{FC86012E-FCAB-4396-A31F-280F7871CEBC}"/>
              </a:ext>
            </a:extLst>
          </p:cNvPr>
          <p:cNvSpPr>
            <a:spLocks noGrp="1"/>
          </p:cNvSpPr>
          <p:nvPr>
            <p:ph type="sldNum" sz="quarter" idx="12"/>
          </p:nvPr>
        </p:nvSpPr>
        <p:spPr/>
        <p:txBody>
          <a:bodyPr/>
          <a:lstStyle/>
          <a:p>
            <a:fld id="{98DDA90F-6B4E-4DB9-B751-21C9525CC2DE}" type="slidenum">
              <a:rPr lang="en-US" smtClean="0"/>
              <a:t>‹#›</a:t>
            </a:fld>
            <a:endParaRPr lang="en-US"/>
          </a:p>
        </p:txBody>
      </p:sp>
    </p:spTree>
    <p:extLst>
      <p:ext uri="{BB962C8B-B14F-4D97-AF65-F5344CB8AC3E}">
        <p14:creationId xmlns:p14="http://schemas.microsoft.com/office/powerpoint/2010/main" val="319733295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7A037F6-EE3A-416B-A376-361B89E92CEC}"/>
              </a:ext>
            </a:extLst>
          </p:cNvPr>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B6F1300-79F1-46C7-9CBB-9FB77C71D6A3}"/>
              </a:ext>
            </a:extLst>
          </p:cNvPr>
          <p:cNvSpPr>
            <a:spLocks noGrp="1"/>
          </p:cNvSpPr>
          <p:nvPr>
            <p:ph type="body" orient="vert" idx="1"/>
          </p:nvPr>
        </p:nvSpPr>
        <p:spPr>
          <a:xfrm>
            <a:off x="838201"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72C52C-85F7-4C2B-8D93-5DB9D4C0BB65}"/>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D3691C72-094E-422F-A167-D4A796EFBC37}"/>
              </a:ext>
            </a:extLst>
          </p:cNvPr>
          <p:cNvSpPr>
            <a:spLocks noGrp="1"/>
          </p:cNvSpPr>
          <p:nvPr>
            <p:ph type="ftr" sz="quarter" idx="11"/>
          </p:nvPr>
        </p:nvSpPr>
        <p:spPr/>
        <p:txBody>
          <a:bodyPr/>
          <a:lstStyle/>
          <a:p>
            <a:r>
              <a:rPr lang="en-US"/>
              <a:t>HYSPLIT Simulations for ALOHA Chemicals (12/04/2018)</a:t>
            </a:r>
          </a:p>
        </p:txBody>
      </p:sp>
      <p:sp>
        <p:nvSpPr>
          <p:cNvPr id="6" name="Slide Number Placeholder 5">
            <a:extLst>
              <a:ext uri="{FF2B5EF4-FFF2-40B4-BE49-F238E27FC236}">
                <a16:creationId xmlns:a16="http://schemas.microsoft.com/office/drawing/2014/main" id="{D8740782-D141-4104-9F54-813122A0F9B2}"/>
              </a:ext>
            </a:extLst>
          </p:cNvPr>
          <p:cNvSpPr>
            <a:spLocks noGrp="1"/>
          </p:cNvSpPr>
          <p:nvPr>
            <p:ph type="sldNum" sz="quarter" idx="12"/>
          </p:nvPr>
        </p:nvSpPr>
        <p:spPr/>
        <p:txBody>
          <a:bodyPr/>
          <a:lstStyle/>
          <a:p>
            <a:fld id="{98DDA90F-6B4E-4DB9-B751-21C9525CC2DE}" type="slidenum">
              <a:rPr lang="en-US" smtClean="0"/>
              <a:t>‹#›</a:t>
            </a:fld>
            <a:endParaRPr lang="en-US"/>
          </a:p>
        </p:txBody>
      </p:sp>
    </p:spTree>
    <p:extLst>
      <p:ext uri="{BB962C8B-B14F-4D97-AF65-F5344CB8AC3E}">
        <p14:creationId xmlns:p14="http://schemas.microsoft.com/office/powerpoint/2010/main" val="41307414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410CF36-F8E0-4B29-837F-1D8E5BC13B40}" type="datetime1">
              <a:rPr lang="en-US" smtClean="0"/>
              <a:t>6/16/2022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DE6EB8-52AB-45EA-A660-3E1EBFA72987}" type="slidenum">
              <a:rPr lang="en-US" smtClean="0"/>
              <a:t>‹#›</a:t>
            </a:fld>
            <a:endParaRPr lang="en-US"/>
          </a:p>
        </p:txBody>
      </p:sp>
    </p:spTree>
    <p:extLst>
      <p:ext uri="{BB962C8B-B14F-4D97-AF65-F5344CB8AC3E}">
        <p14:creationId xmlns:p14="http://schemas.microsoft.com/office/powerpoint/2010/main" val="15386062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kumimoji="0" lang="en-US"/>
              <a:t>Click to edit Master title style</a:t>
            </a:r>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B6E5BC82-8A48-4A2F-BEB4-A27C9160B21A}" type="datetime1">
              <a:rPr lang="en-US" smtClean="0"/>
              <a:t>6/16/2022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DE6EB8-52AB-45EA-A660-3E1EBFA72987}" type="slidenum">
              <a:rPr lang="en-US" smtClean="0"/>
              <a:t>‹#›</a:t>
            </a:fld>
            <a:endParaRPr lang="en-US"/>
          </a:p>
        </p:txBody>
      </p:sp>
    </p:spTree>
    <p:extLst>
      <p:ext uri="{BB962C8B-B14F-4D97-AF65-F5344CB8AC3E}">
        <p14:creationId xmlns:p14="http://schemas.microsoft.com/office/powerpoint/2010/main" val="8300212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593E32C9-710D-46F5-B41F-25C408173087}" type="datetime1">
              <a:rPr lang="en-US" smtClean="0"/>
              <a:t>6/16/2022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9DE6EB8-52AB-45EA-A660-3E1EBFA72987}" type="slidenum">
              <a:rPr lang="en-US" smtClean="0"/>
              <a:t>‹#›</a:t>
            </a:fld>
            <a:endParaRPr lang="en-US"/>
          </a:p>
        </p:txBody>
      </p:sp>
    </p:spTree>
    <p:extLst>
      <p:ext uri="{BB962C8B-B14F-4D97-AF65-F5344CB8AC3E}">
        <p14:creationId xmlns:p14="http://schemas.microsoft.com/office/powerpoint/2010/main" val="31888171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4799F851-E0DE-4B69-A3FB-F63FC3C27C02}" type="datetime1">
              <a:rPr lang="en-US" smtClean="0"/>
              <a:t>6/16/2022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9DE6EB8-52AB-45EA-A660-3E1EBFA72987}" type="slidenum">
              <a:rPr lang="en-US" smtClean="0"/>
              <a:t>‹#›</a:t>
            </a:fld>
            <a:endParaRPr lang="en-US"/>
          </a:p>
        </p:txBody>
      </p:sp>
    </p:spTree>
    <p:extLst>
      <p:ext uri="{BB962C8B-B14F-4D97-AF65-F5344CB8AC3E}">
        <p14:creationId xmlns:p14="http://schemas.microsoft.com/office/powerpoint/2010/main" val="9822799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788D05-CD17-4745-9C8A-BF0F63AC4C53}" type="datetime1">
              <a:rPr lang="en-US" smtClean="0"/>
              <a:t>6/16/2022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9DE6EB8-52AB-45EA-A660-3E1EBFA72987}" type="slidenum">
              <a:rPr lang="en-US" smtClean="0"/>
              <a:t>‹#›</a:t>
            </a:fld>
            <a:endParaRPr lang="en-US"/>
          </a:p>
        </p:txBody>
      </p:sp>
    </p:spTree>
    <p:extLst>
      <p:ext uri="{BB962C8B-B14F-4D97-AF65-F5344CB8AC3E}">
        <p14:creationId xmlns:p14="http://schemas.microsoft.com/office/powerpoint/2010/main" val="10618205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C1331BDB-0330-4543-AE44-EE63ACFFA320}" type="datetime1">
              <a:rPr lang="en-US" smtClean="0"/>
              <a:t>6/16/2022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DE6EB8-52AB-45EA-A660-3E1EBFA72987}" type="slidenum">
              <a:rPr lang="en-US" smtClean="0"/>
              <a:t>‹#›</a:t>
            </a:fld>
            <a:endParaRPr lang="en-US"/>
          </a:p>
        </p:txBody>
      </p:sp>
    </p:spTree>
    <p:extLst>
      <p:ext uri="{BB962C8B-B14F-4D97-AF65-F5344CB8AC3E}">
        <p14:creationId xmlns:p14="http://schemas.microsoft.com/office/powerpoint/2010/main" val="6373905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12" name="Right Tri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4FED941A-4F2C-4EEF-A8E9-80E6248903D0}" type="datetime1">
              <a:rPr lang="en-US" smtClean="0"/>
              <a:t>6/16/2022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69600" y="6356351"/>
            <a:ext cx="812800" cy="365125"/>
          </a:xfrm>
        </p:spPr>
        <p:txBody>
          <a:bodyPr/>
          <a:lstStyle/>
          <a:p>
            <a:fld id="{59DE6EB8-52AB-45EA-A660-3E1EBFA72987}" type="slidenum">
              <a:rPr lang="en-US" smtClean="0"/>
              <a:t>‹#›</a:t>
            </a:fld>
            <a:endParaRPr lang="en-US"/>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
        <p:nvSpPr>
          <p:cNvPr id="11" name="Free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Tree>
    <p:extLst>
      <p:ext uri="{BB962C8B-B14F-4D97-AF65-F5344CB8AC3E}">
        <p14:creationId xmlns:p14="http://schemas.microsoft.com/office/powerpoint/2010/main" val="9998294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
        <p:nvSpPr>
          <p:cNvPr id="8" name="Freeform 7"/>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
        <p:nvSpPr>
          <p:cNvPr id="9" name="Title Placeholder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B0EC4D9-79C5-454D-9217-DC6B675DA8E1}" type="datetime1">
              <a:rPr lang="en-US" smtClean="0"/>
              <a:t>6/16/2022</a:t>
            </a:fld>
            <a:endParaRPr lang="en-US"/>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9DE6EB8-52AB-45EA-A660-3E1EBFA72987}" type="slidenum">
              <a:rPr lang="en-US" smtClean="0"/>
              <a:t>‹#›</a:t>
            </a:fld>
            <a:endParaRPr lang="en-US"/>
          </a:p>
        </p:txBody>
      </p:sp>
      <p:grpSp>
        <p:nvGrpSpPr>
          <p:cNvPr id="2" name="Group 1"/>
          <p:cNvGrpSpPr/>
          <p:nvPr/>
        </p:nvGrpSpPr>
        <p:grpSpPr>
          <a:xfrm>
            <a:off x="-25356" y="202408"/>
            <a:ext cx="12240731"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sz="1800"/>
            </a:p>
          </p:txBody>
        </p:sp>
      </p:grpSp>
    </p:spTree>
    <p:extLst>
      <p:ext uri="{BB962C8B-B14F-4D97-AF65-F5344CB8AC3E}">
        <p14:creationId xmlns:p14="http://schemas.microsoft.com/office/powerpoint/2010/main" val="21799073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0E39F5B-4B2D-4BE1-A2FF-78B323151332}"/>
              </a:ext>
            </a:extLst>
          </p:cNvPr>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7A818BC-4C9E-43DB-990B-A8B042B62C7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EFED3E0-3EA6-4456-9685-59C53675D70E}"/>
              </a:ext>
            </a:extLst>
          </p:cNvPr>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5" name="Footer Placeholder 4">
            <a:extLst>
              <a:ext uri="{FF2B5EF4-FFF2-40B4-BE49-F238E27FC236}">
                <a16:creationId xmlns:a16="http://schemas.microsoft.com/office/drawing/2014/main" id="{A8E0B103-BB4E-411E-BA87-BDAAF628DAAC}"/>
              </a:ext>
            </a:extLst>
          </p:cNvPr>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a:t>HYSPLIT Simulations for ALOHA Chemicals (12/04/2018)</a:t>
            </a:r>
          </a:p>
        </p:txBody>
      </p:sp>
      <p:sp>
        <p:nvSpPr>
          <p:cNvPr id="6" name="Slide Number Placeholder 5">
            <a:extLst>
              <a:ext uri="{FF2B5EF4-FFF2-40B4-BE49-F238E27FC236}">
                <a16:creationId xmlns:a16="http://schemas.microsoft.com/office/drawing/2014/main" id="{955AB672-5AEC-4037-9641-09C648863E7D}"/>
              </a:ext>
            </a:extLst>
          </p:cNvPr>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8DDA90F-6B4E-4DB9-B751-21C9525CC2DE}" type="slidenum">
              <a:rPr lang="en-US" smtClean="0"/>
              <a:t>‹#›</a:t>
            </a:fld>
            <a:endParaRPr lang="en-US"/>
          </a:p>
        </p:txBody>
      </p:sp>
    </p:spTree>
    <p:extLst>
      <p:ext uri="{BB962C8B-B14F-4D97-AF65-F5344CB8AC3E}">
        <p14:creationId xmlns:p14="http://schemas.microsoft.com/office/powerpoint/2010/main" val="124346931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13.xml"/><Relationship Id="rId5" Type="http://schemas.openxmlformats.org/officeDocument/2006/relationships/image" Target="../media/image10.png"/><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hyperlink" Target="https://www.ready.noaa.gov/register/HYSPLIT_hyagenda.php" TargetMode="External"/><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A9FDA111-FBEB-4283-9F4A-2AB19AFA4C1E}"/>
              </a:ext>
            </a:extLst>
          </p:cNvPr>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546541" y="-68820"/>
            <a:ext cx="1097280" cy="822960"/>
          </a:xfrm>
          <a:prstGeom prst="rect">
            <a:avLst/>
          </a:prstGeom>
        </p:spPr>
      </p:pic>
      <p:sp>
        <p:nvSpPr>
          <p:cNvPr id="10" name="Google Shape;104;p13">
            <a:extLst>
              <a:ext uri="{FF2B5EF4-FFF2-40B4-BE49-F238E27FC236}">
                <a16:creationId xmlns:a16="http://schemas.microsoft.com/office/drawing/2014/main" id="{37A25C13-3240-4349-9BEB-91A9AD19FB46}"/>
              </a:ext>
            </a:extLst>
          </p:cNvPr>
          <p:cNvSpPr txBox="1"/>
          <p:nvPr/>
        </p:nvSpPr>
        <p:spPr>
          <a:xfrm>
            <a:off x="2048850" y="5829639"/>
            <a:ext cx="8094300" cy="995505"/>
          </a:xfrm>
          <a:prstGeom prst="rect">
            <a:avLst/>
          </a:prstGeom>
          <a:noFill/>
          <a:ln>
            <a:noFill/>
          </a:ln>
        </p:spPr>
        <p:txBody>
          <a:bodyPr spcFirstLastPara="1" wrap="square" lIns="91425" tIns="45700" rIns="91425" bIns="45700" anchor="t" anchorCtr="0">
            <a:noAutofit/>
          </a:bodyPr>
          <a:lstStyle/>
          <a:p>
            <a:pPr algn="ctr">
              <a:lnSpc>
                <a:spcPct val="90000"/>
              </a:lnSpc>
            </a:pPr>
            <a:r>
              <a:rPr lang="en-US" sz="2400" dirty="0">
                <a:solidFill>
                  <a:srgbClr val="2F5496"/>
                </a:solidFill>
                <a:latin typeface="Calibri"/>
              </a:rPr>
              <a:t>NOAA Air Resources Laboratory</a:t>
            </a:r>
            <a:endParaRPr sz="2400" dirty="0">
              <a:solidFill>
                <a:srgbClr val="2F5496"/>
              </a:solidFill>
              <a:latin typeface="Calibri"/>
            </a:endParaRPr>
          </a:p>
          <a:p>
            <a:pPr algn="ctr">
              <a:lnSpc>
                <a:spcPct val="90000"/>
              </a:lnSpc>
            </a:pPr>
            <a:r>
              <a:rPr lang="en-US" sz="2300" dirty="0">
                <a:solidFill>
                  <a:srgbClr val="2F5496"/>
                </a:solidFill>
                <a:latin typeface="Calibri"/>
              </a:rPr>
              <a:t>June 14-17, 2022</a:t>
            </a:r>
            <a:endParaRPr sz="2300" dirty="0">
              <a:solidFill>
                <a:srgbClr val="2F5496"/>
              </a:solidFill>
              <a:latin typeface="Calibri"/>
            </a:endParaRPr>
          </a:p>
        </p:txBody>
      </p:sp>
      <p:sp>
        <p:nvSpPr>
          <p:cNvPr id="8" name="Rectangle 7">
            <a:extLst>
              <a:ext uri="{FF2B5EF4-FFF2-40B4-BE49-F238E27FC236}">
                <a16:creationId xmlns:a16="http://schemas.microsoft.com/office/drawing/2014/main" id="{9650FC96-F5B6-9329-E033-13B4D9B41F55}"/>
              </a:ext>
            </a:extLst>
          </p:cNvPr>
          <p:cNvSpPr/>
          <p:nvPr/>
        </p:nvSpPr>
        <p:spPr>
          <a:xfrm>
            <a:off x="0" y="6568440"/>
            <a:ext cx="12192000" cy="289560"/>
          </a:xfrm>
          <a:prstGeom prst="rect">
            <a:avLst/>
          </a:prstGeom>
          <a:gradFill flip="none" rotWithShape="1">
            <a:gsLst>
              <a:gs pos="0">
                <a:srgbClr val="D8F1F8"/>
              </a:gs>
              <a:gs pos="87000">
                <a:schemeClr val="accent3">
                  <a:lumMod val="40000"/>
                  <a:lumOff val="6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solidFill>
                <a:prstClr val="white"/>
              </a:solidFill>
              <a:latin typeface="Constantia"/>
            </a:endParaRPr>
          </a:p>
        </p:txBody>
      </p:sp>
      <p:sp>
        <p:nvSpPr>
          <p:cNvPr id="12" name="Slide Number Placeholder 4">
            <a:extLst>
              <a:ext uri="{FF2B5EF4-FFF2-40B4-BE49-F238E27FC236}">
                <a16:creationId xmlns:a16="http://schemas.microsoft.com/office/drawing/2014/main" id="{3843BF77-1A35-0D0B-4C67-E5D8E69AB84C}"/>
              </a:ext>
            </a:extLst>
          </p:cNvPr>
          <p:cNvSpPr>
            <a:spLocks noGrp="1"/>
          </p:cNvSpPr>
          <p:nvPr>
            <p:ph type="sldNum" sz="quarter" idx="12"/>
          </p:nvPr>
        </p:nvSpPr>
        <p:spPr>
          <a:xfrm>
            <a:off x="11199135" y="6460019"/>
            <a:ext cx="762000" cy="365125"/>
          </a:xfrm>
        </p:spPr>
        <p:txBody>
          <a:bodyPr/>
          <a:lstStyle/>
          <a:p>
            <a:pPr>
              <a:defRPr/>
            </a:pPr>
            <a:fld id="{59DE6EB8-52AB-45EA-A660-3E1EBFA72987}" type="slidenum">
              <a:rPr lang="en-US">
                <a:solidFill>
                  <a:srgbClr val="055357"/>
                </a:solidFill>
                <a:latin typeface="Calibri"/>
              </a:rPr>
              <a:pPr>
                <a:defRPr/>
              </a:pPr>
              <a:t>1</a:t>
            </a:fld>
            <a:endParaRPr lang="en-US" dirty="0">
              <a:solidFill>
                <a:srgbClr val="055357"/>
              </a:solidFill>
              <a:latin typeface="Calibri"/>
            </a:endParaRPr>
          </a:p>
        </p:txBody>
      </p:sp>
      <p:sp>
        <p:nvSpPr>
          <p:cNvPr id="7" name="Google Shape;106;p13">
            <a:extLst>
              <a:ext uri="{FF2B5EF4-FFF2-40B4-BE49-F238E27FC236}">
                <a16:creationId xmlns:a16="http://schemas.microsoft.com/office/drawing/2014/main" id="{BF7EE741-F9D7-7ECB-CD07-409E20FC7F21}"/>
              </a:ext>
            </a:extLst>
          </p:cNvPr>
          <p:cNvSpPr txBox="1"/>
          <p:nvPr/>
        </p:nvSpPr>
        <p:spPr>
          <a:xfrm>
            <a:off x="1784495" y="537042"/>
            <a:ext cx="8623010" cy="2625000"/>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None/>
            </a:pPr>
            <a:br>
              <a:rPr lang="en-US" sz="6000" b="1" dirty="0">
                <a:solidFill>
                  <a:srgbClr val="2F5496"/>
                </a:solidFill>
                <a:latin typeface="+mj-lt"/>
              </a:rPr>
            </a:br>
            <a:br>
              <a:rPr lang="en-US" sz="6000" b="1" dirty="0">
                <a:solidFill>
                  <a:srgbClr val="2F5496"/>
                </a:solidFill>
                <a:latin typeface="+mj-lt"/>
              </a:rPr>
            </a:br>
            <a:br>
              <a:rPr lang="en-US" sz="6000" b="1" dirty="0">
                <a:solidFill>
                  <a:srgbClr val="2F5496"/>
                </a:solidFill>
                <a:latin typeface="+mj-lt"/>
              </a:rPr>
            </a:br>
            <a:r>
              <a:rPr lang="en-US" sz="4800" b="1" dirty="0">
                <a:solidFill>
                  <a:srgbClr val="2F5496"/>
                </a:solidFill>
                <a:latin typeface="+mj-lt"/>
              </a:rPr>
              <a:t>2022 Online HYSPLIT Workshop</a:t>
            </a:r>
          </a:p>
          <a:p>
            <a:pPr marL="0" lvl="0" indent="0" algn="ctr" rtl="0">
              <a:lnSpc>
                <a:spcPct val="90000"/>
              </a:lnSpc>
              <a:spcBef>
                <a:spcPts val="0"/>
              </a:spcBef>
              <a:spcAft>
                <a:spcPts val="0"/>
              </a:spcAft>
              <a:buNone/>
            </a:pPr>
            <a:r>
              <a:rPr lang="en-US" sz="4800" b="1" dirty="0">
                <a:solidFill>
                  <a:srgbClr val="2F5496"/>
                </a:solidFill>
                <a:latin typeface="+mj-lt"/>
              </a:rPr>
              <a:t>(DAY 3 of 4) Wrap-Up</a:t>
            </a:r>
            <a:endParaRPr sz="4800" b="1" dirty="0">
              <a:solidFill>
                <a:srgbClr val="2F5496"/>
              </a:solidFill>
              <a:latin typeface="+mj-lt"/>
            </a:endParaRPr>
          </a:p>
        </p:txBody>
      </p:sp>
      <p:sp>
        <p:nvSpPr>
          <p:cNvPr id="14" name="Rectangle 13">
            <a:extLst>
              <a:ext uri="{FF2B5EF4-FFF2-40B4-BE49-F238E27FC236}">
                <a16:creationId xmlns:a16="http://schemas.microsoft.com/office/drawing/2014/main" id="{141912DE-5850-7AD3-84CA-55FC7A2A85B1}"/>
              </a:ext>
            </a:extLst>
          </p:cNvPr>
          <p:cNvSpPr/>
          <p:nvPr/>
        </p:nvSpPr>
        <p:spPr>
          <a:xfrm>
            <a:off x="276797" y="4210866"/>
            <a:ext cx="11638406" cy="1200329"/>
          </a:xfrm>
          <a:prstGeom prst="rect">
            <a:avLst/>
          </a:prstGeom>
        </p:spPr>
        <p:txBody>
          <a:bodyPr wrap="square">
            <a:spAutoFit/>
          </a:bodyPr>
          <a:lstStyle/>
          <a:p>
            <a:pPr algn="ctr">
              <a:defRPr/>
            </a:pPr>
            <a:r>
              <a:rPr lang="en-US" sz="2400" b="1" dirty="0">
                <a:solidFill>
                  <a:prstClr val="black"/>
                </a:solidFill>
                <a:latin typeface="Courier New" panose="02070309020205020404" pitchFamily="49" charset="0"/>
                <a:cs typeface="Courier New" panose="02070309020205020404" pitchFamily="49" charset="0"/>
              </a:rPr>
              <a:t>Workshop Web Page:</a:t>
            </a:r>
          </a:p>
          <a:p>
            <a:pPr algn="ctr">
              <a:defRPr/>
            </a:pPr>
            <a:endParaRPr lang="en-US" sz="2400" b="1" dirty="0">
              <a:solidFill>
                <a:prstClr val="black"/>
              </a:solidFill>
              <a:latin typeface="Courier New" panose="02070309020205020404" pitchFamily="49" charset="0"/>
              <a:cs typeface="Courier New" panose="02070309020205020404" pitchFamily="49" charset="0"/>
            </a:endParaRPr>
          </a:p>
          <a:p>
            <a:pPr algn="ctr">
              <a:defRPr/>
            </a:pPr>
            <a:r>
              <a:rPr lang="en-US" sz="2400" b="1" dirty="0">
                <a:solidFill>
                  <a:prstClr val="black"/>
                </a:solidFill>
                <a:latin typeface="Courier New" panose="02070309020205020404" pitchFamily="49" charset="0"/>
                <a:cs typeface="Courier New" panose="02070309020205020404" pitchFamily="49" charset="0"/>
              </a:rPr>
              <a:t>https://www.ready.noaa.gov/register/HYSPLIT_hyagenda.php</a:t>
            </a:r>
          </a:p>
        </p:txBody>
      </p:sp>
    </p:spTree>
    <p:extLst>
      <p:ext uri="{BB962C8B-B14F-4D97-AF65-F5344CB8AC3E}">
        <p14:creationId xmlns:p14="http://schemas.microsoft.com/office/powerpoint/2010/main" val="9787299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A9FDA111-FBEB-4283-9F4A-2AB19AFA4C1E}"/>
              </a:ext>
            </a:extLst>
          </p:cNvPr>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546541" y="-68820"/>
            <a:ext cx="1097280" cy="822960"/>
          </a:xfrm>
          <a:prstGeom prst="rect">
            <a:avLst/>
          </a:prstGeom>
        </p:spPr>
      </p:pic>
      <p:sp>
        <p:nvSpPr>
          <p:cNvPr id="2" name="Rectangle 1">
            <a:extLst>
              <a:ext uri="{FF2B5EF4-FFF2-40B4-BE49-F238E27FC236}">
                <a16:creationId xmlns:a16="http://schemas.microsoft.com/office/drawing/2014/main" id="{1A1945E5-E9E5-48AC-BD53-8EAB940E73C2}"/>
              </a:ext>
            </a:extLst>
          </p:cNvPr>
          <p:cNvSpPr/>
          <p:nvPr/>
        </p:nvSpPr>
        <p:spPr>
          <a:xfrm>
            <a:off x="1449859" y="677895"/>
            <a:ext cx="8904262" cy="369332"/>
          </a:xfrm>
          <a:prstGeom prst="rect">
            <a:avLst/>
          </a:prstGeom>
        </p:spPr>
        <p:txBody>
          <a:bodyPr wrap="square">
            <a:spAutoFit/>
          </a:bodyPr>
          <a:lstStyle/>
          <a:p>
            <a:pPr algn="ctr">
              <a:defRPr/>
            </a:pPr>
            <a:r>
              <a:rPr lang="en-US" b="1" dirty="0">
                <a:solidFill>
                  <a:prstClr val="black"/>
                </a:solidFill>
                <a:latin typeface="Courier New" panose="02070309020205020404" pitchFamily="49" charset="0"/>
                <a:cs typeface="Courier New" panose="02070309020205020404" pitchFamily="49" charset="0"/>
              </a:rPr>
              <a:t>https://www.ready.noaa.gov/register/HYSPLIT_hyagenda.php</a:t>
            </a:r>
          </a:p>
        </p:txBody>
      </p:sp>
      <p:sp>
        <p:nvSpPr>
          <p:cNvPr id="7" name="Rectangle 6">
            <a:extLst>
              <a:ext uri="{FF2B5EF4-FFF2-40B4-BE49-F238E27FC236}">
                <a16:creationId xmlns:a16="http://schemas.microsoft.com/office/drawing/2014/main" id="{892A5E28-B768-29F2-61C3-817F68C4EA58}"/>
              </a:ext>
            </a:extLst>
          </p:cNvPr>
          <p:cNvSpPr/>
          <p:nvPr/>
        </p:nvSpPr>
        <p:spPr>
          <a:xfrm>
            <a:off x="0" y="6568440"/>
            <a:ext cx="12192000" cy="289560"/>
          </a:xfrm>
          <a:prstGeom prst="rect">
            <a:avLst/>
          </a:prstGeom>
          <a:gradFill flip="none" rotWithShape="1">
            <a:gsLst>
              <a:gs pos="0">
                <a:srgbClr val="D8F1F8"/>
              </a:gs>
              <a:gs pos="87000">
                <a:schemeClr val="accent3">
                  <a:lumMod val="40000"/>
                  <a:lumOff val="6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solidFill>
                <a:prstClr val="white"/>
              </a:solidFill>
              <a:latin typeface="Constantia"/>
            </a:endParaRPr>
          </a:p>
        </p:txBody>
      </p:sp>
      <p:sp>
        <p:nvSpPr>
          <p:cNvPr id="10" name="Slide Number Placeholder 4">
            <a:extLst>
              <a:ext uri="{FF2B5EF4-FFF2-40B4-BE49-F238E27FC236}">
                <a16:creationId xmlns:a16="http://schemas.microsoft.com/office/drawing/2014/main" id="{BF646930-6E3F-6596-5D28-D143BDCBDD2D}"/>
              </a:ext>
            </a:extLst>
          </p:cNvPr>
          <p:cNvSpPr>
            <a:spLocks noGrp="1"/>
          </p:cNvSpPr>
          <p:nvPr>
            <p:ph type="sldNum" sz="quarter" idx="12"/>
          </p:nvPr>
        </p:nvSpPr>
        <p:spPr>
          <a:xfrm>
            <a:off x="11199135" y="6460019"/>
            <a:ext cx="762000" cy="365125"/>
          </a:xfrm>
        </p:spPr>
        <p:txBody>
          <a:bodyPr/>
          <a:lstStyle/>
          <a:p>
            <a:pPr>
              <a:defRPr/>
            </a:pPr>
            <a:fld id="{59DE6EB8-52AB-45EA-A660-3E1EBFA72987}" type="slidenum">
              <a:rPr lang="en-US">
                <a:solidFill>
                  <a:srgbClr val="055357"/>
                </a:solidFill>
                <a:latin typeface="Calibri"/>
              </a:rPr>
              <a:pPr>
                <a:defRPr/>
              </a:pPr>
              <a:t>10</a:t>
            </a:fld>
            <a:endParaRPr lang="en-US" dirty="0">
              <a:solidFill>
                <a:srgbClr val="055357"/>
              </a:solidFill>
              <a:latin typeface="Calibri"/>
            </a:endParaRPr>
          </a:p>
        </p:txBody>
      </p:sp>
      <p:pic>
        <p:nvPicPr>
          <p:cNvPr id="6" name="Picture 5">
            <a:extLst>
              <a:ext uri="{FF2B5EF4-FFF2-40B4-BE49-F238E27FC236}">
                <a16:creationId xmlns:a16="http://schemas.microsoft.com/office/drawing/2014/main" id="{BC757E9B-23DF-0B48-AB93-F94B6C1DF94F}"/>
              </a:ext>
            </a:extLst>
          </p:cNvPr>
          <p:cNvPicPr>
            <a:picLocks noChangeAspect="1"/>
          </p:cNvPicPr>
          <p:nvPr/>
        </p:nvPicPr>
        <p:blipFill>
          <a:blip r:embed="rId3"/>
          <a:stretch>
            <a:fillRect/>
          </a:stretch>
        </p:blipFill>
        <p:spPr>
          <a:xfrm>
            <a:off x="2163389" y="1145845"/>
            <a:ext cx="7103018" cy="5422595"/>
          </a:xfrm>
          <a:custGeom>
            <a:avLst/>
            <a:gdLst>
              <a:gd name="connsiteX0" fmla="*/ 0 w 7103018"/>
              <a:gd name="connsiteY0" fmla="*/ 0 h 5422595"/>
              <a:gd name="connsiteX1" fmla="*/ 520888 w 7103018"/>
              <a:gd name="connsiteY1" fmla="*/ 0 h 5422595"/>
              <a:gd name="connsiteX2" fmla="*/ 1112806 w 7103018"/>
              <a:gd name="connsiteY2" fmla="*/ 0 h 5422595"/>
              <a:gd name="connsiteX3" fmla="*/ 1491634 w 7103018"/>
              <a:gd name="connsiteY3" fmla="*/ 0 h 5422595"/>
              <a:gd name="connsiteX4" fmla="*/ 2083552 w 7103018"/>
              <a:gd name="connsiteY4" fmla="*/ 0 h 5422595"/>
              <a:gd name="connsiteX5" fmla="*/ 2817530 w 7103018"/>
              <a:gd name="connsiteY5" fmla="*/ 0 h 5422595"/>
              <a:gd name="connsiteX6" fmla="*/ 3551509 w 7103018"/>
              <a:gd name="connsiteY6" fmla="*/ 0 h 5422595"/>
              <a:gd name="connsiteX7" fmla="*/ 4143427 w 7103018"/>
              <a:gd name="connsiteY7" fmla="*/ 0 h 5422595"/>
              <a:gd name="connsiteX8" fmla="*/ 4593285 w 7103018"/>
              <a:gd name="connsiteY8" fmla="*/ 0 h 5422595"/>
              <a:gd name="connsiteX9" fmla="*/ 5043143 w 7103018"/>
              <a:gd name="connsiteY9" fmla="*/ 0 h 5422595"/>
              <a:gd name="connsiteX10" fmla="*/ 5777121 w 7103018"/>
              <a:gd name="connsiteY10" fmla="*/ 0 h 5422595"/>
              <a:gd name="connsiteX11" fmla="*/ 6511100 w 7103018"/>
              <a:gd name="connsiteY11" fmla="*/ 0 h 5422595"/>
              <a:gd name="connsiteX12" fmla="*/ 7103018 w 7103018"/>
              <a:gd name="connsiteY12" fmla="*/ 0 h 5422595"/>
              <a:gd name="connsiteX13" fmla="*/ 7103018 w 7103018"/>
              <a:gd name="connsiteY13" fmla="*/ 379582 h 5422595"/>
              <a:gd name="connsiteX14" fmla="*/ 7103018 w 7103018"/>
              <a:gd name="connsiteY14" fmla="*/ 921841 h 5422595"/>
              <a:gd name="connsiteX15" fmla="*/ 7103018 w 7103018"/>
              <a:gd name="connsiteY15" fmla="*/ 1464101 h 5422595"/>
              <a:gd name="connsiteX16" fmla="*/ 7103018 w 7103018"/>
              <a:gd name="connsiteY16" fmla="*/ 2006360 h 5422595"/>
              <a:gd name="connsiteX17" fmla="*/ 7103018 w 7103018"/>
              <a:gd name="connsiteY17" fmla="*/ 2385942 h 5422595"/>
              <a:gd name="connsiteX18" fmla="*/ 7103018 w 7103018"/>
              <a:gd name="connsiteY18" fmla="*/ 2873975 h 5422595"/>
              <a:gd name="connsiteX19" fmla="*/ 7103018 w 7103018"/>
              <a:gd name="connsiteY19" fmla="*/ 3307783 h 5422595"/>
              <a:gd name="connsiteX20" fmla="*/ 7103018 w 7103018"/>
              <a:gd name="connsiteY20" fmla="*/ 3741591 h 5422595"/>
              <a:gd name="connsiteX21" fmla="*/ 7103018 w 7103018"/>
              <a:gd name="connsiteY21" fmla="*/ 4175398 h 5422595"/>
              <a:gd name="connsiteX22" fmla="*/ 7103018 w 7103018"/>
              <a:gd name="connsiteY22" fmla="*/ 4663432 h 5422595"/>
              <a:gd name="connsiteX23" fmla="*/ 7103018 w 7103018"/>
              <a:gd name="connsiteY23" fmla="*/ 5422595 h 5422595"/>
              <a:gd name="connsiteX24" fmla="*/ 6724190 w 7103018"/>
              <a:gd name="connsiteY24" fmla="*/ 5422595 h 5422595"/>
              <a:gd name="connsiteX25" fmla="*/ 6274333 w 7103018"/>
              <a:gd name="connsiteY25" fmla="*/ 5422595 h 5422595"/>
              <a:gd name="connsiteX26" fmla="*/ 5611384 w 7103018"/>
              <a:gd name="connsiteY26" fmla="*/ 5422595 h 5422595"/>
              <a:gd name="connsiteX27" fmla="*/ 5232557 w 7103018"/>
              <a:gd name="connsiteY27" fmla="*/ 5422595 h 5422595"/>
              <a:gd name="connsiteX28" fmla="*/ 4782699 w 7103018"/>
              <a:gd name="connsiteY28" fmla="*/ 5422595 h 5422595"/>
              <a:gd name="connsiteX29" fmla="*/ 4119750 w 7103018"/>
              <a:gd name="connsiteY29" fmla="*/ 5422595 h 5422595"/>
              <a:gd name="connsiteX30" fmla="*/ 3740923 w 7103018"/>
              <a:gd name="connsiteY30" fmla="*/ 5422595 h 5422595"/>
              <a:gd name="connsiteX31" fmla="*/ 3291065 w 7103018"/>
              <a:gd name="connsiteY31" fmla="*/ 5422595 h 5422595"/>
              <a:gd name="connsiteX32" fmla="*/ 2770177 w 7103018"/>
              <a:gd name="connsiteY32" fmla="*/ 5422595 h 5422595"/>
              <a:gd name="connsiteX33" fmla="*/ 2320319 w 7103018"/>
              <a:gd name="connsiteY33" fmla="*/ 5422595 h 5422595"/>
              <a:gd name="connsiteX34" fmla="*/ 1586341 w 7103018"/>
              <a:gd name="connsiteY34" fmla="*/ 5422595 h 5422595"/>
              <a:gd name="connsiteX35" fmla="*/ 1207513 w 7103018"/>
              <a:gd name="connsiteY35" fmla="*/ 5422595 h 5422595"/>
              <a:gd name="connsiteX36" fmla="*/ 0 w 7103018"/>
              <a:gd name="connsiteY36" fmla="*/ 5422595 h 5422595"/>
              <a:gd name="connsiteX37" fmla="*/ 0 w 7103018"/>
              <a:gd name="connsiteY37" fmla="*/ 4934561 h 5422595"/>
              <a:gd name="connsiteX38" fmla="*/ 0 w 7103018"/>
              <a:gd name="connsiteY38" fmla="*/ 4338076 h 5422595"/>
              <a:gd name="connsiteX39" fmla="*/ 0 w 7103018"/>
              <a:gd name="connsiteY39" fmla="*/ 3795816 h 5422595"/>
              <a:gd name="connsiteX40" fmla="*/ 0 w 7103018"/>
              <a:gd name="connsiteY40" fmla="*/ 3362009 h 5422595"/>
              <a:gd name="connsiteX41" fmla="*/ 0 w 7103018"/>
              <a:gd name="connsiteY41" fmla="*/ 2711297 h 5422595"/>
              <a:gd name="connsiteX42" fmla="*/ 0 w 7103018"/>
              <a:gd name="connsiteY42" fmla="*/ 2169038 h 5422595"/>
              <a:gd name="connsiteX43" fmla="*/ 0 w 7103018"/>
              <a:gd name="connsiteY43" fmla="*/ 1735230 h 5422595"/>
              <a:gd name="connsiteX44" fmla="*/ 0 w 7103018"/>
              <a:gd name="connsiteY44" fmla="*/ 1084519 h 5422595"/>
              <a:gd name="connsiteX45" fmla="*/ 0 w 7103018"/>
              <a:gd name="connsiteY45" fmla="*/ 488034 h 5422595"/>
              <a:gd name="connsiteX46" fmla="*/ 0 w 7103018"/>
              <a:gd name="connsiteY46" fmla="*/ 0 h 5422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7103018" h="5422595" fill="none" extrusionOk="0">
                <a:moveTo>
                  <a:pt x="0" y="0"/>
                </a:moveTo>
                <a:cubicBezTo>
                  <a:pt x="230370" y="-43575"/>
                  <a:pt x="409974" y="32073"/>
                  <a:pt x="520888" y="0"/>
                </a:cubicBezTo>
                <a:cubicBezTo>
                  <a:pt x="631802" y="-32073"/>
                  <a:pt x="882487" y="33221"/>
                  <a:pt x="1112806" y="0"/>
                </a:cubicBezTo>
                <a:cubicBezTo>
                  <a:pt x="1343125" y="-33221"/>
                  <a:pt x="1331425" y="14726"/>
                  <a:pt x="1491634" y="0"/>
                </a:cubicBezTo>
                <a:cubicBezTo>
                  <a:pt x="1651843" y="-14726"/>
                  <a:pt x="1932825" y="52683"/>
                  <a:pt x="2083552" y="0"/>
                </a:cubicBezTo>
                <a:cubicBezTo>
                  <a:pt x="2234279" y="-52683"/>
                  <a:pt x="2458220" y="84705"/>
                  <a:pt x="2817530" y="0"/>
                </a:cubicBezTo>
                <a:cubicBezTo>
                  <a:pt x="3176840" y="-84705"/>
                  <a:pt x="3401020" y="22319"/>
                  <a:pt x="3551509" y="0"/>
                </a:cubicBezTo>
                <a:cubicBezTo>
                  <a:pt x="3701998" y="-22319"/>
                  <a:pt x="3941278" y="68788"/>
                  <a:pt x="4143427" y="0"/>
                </a:cubicBezTo>
                <a:cubicBezTo>
                  <a:pt x="4345576" y="-68788"/>
                  <a:pt x="4424179" y="24213"/>
                  <a:pt x="4593285" y="0"/>
                </a:cubicBezTo>
                <a:cubicBezTo>
                  <a:pt x="4762391" y="-24213"/>
                  <a:pt x="4908028" y="859"/>
                  <a:pt x="5043143" y="0"/>
                </a:cubicBezTo>
                <a:cubicBezTo>
                  <a:pt x="5178258" y="-859"/>
                  <a:pt x="5491962" y="42609"/>
                  <a:pt x="5777121" y="0"/>
                </a:cubicBezTo>
                <a:cubicBezTo>
                  <a:pt x="6062280" y="-42609"/>
                  <a:pt x="6187899" y="465"/>
                  <a:pt x="6511100" y="0"/>
                </a:cubicBezTo>
                <a:cubicBezTo>
                  <a:pt x="6834301" y="-465"/>
                  <a:pt x="6941891" y="21889"/>
                  <a:pt x="7103018" y="0"/>
                </a:cubicBezTo>
                <a:cubicBezTo>
                  <a:pt x="7137703" y="149240"/>
                  <a:pt x="7101444" y="224951"/>
                  <a:pt x="7103018" y="379582"/>
                </a:cubicBezTo>
                <a:cubicBezTo>
                  <a:pt x="7104592" y="534213"/>
                  <a:pt x="7055148" y="657013"/>
                  <a:pt x="7103018" y="921841"/>
                </a:cubicBezTo>
                <a:cubicBezTo>
                  <a:pt x="7150888" y="1186669"/>
                  <a:pt x="7065699" y="1249015"/>
                  <a:pt x="7103018" y="1464101"/>
                </a:cubicBezTo>
                <a:cubicBezTo>
                  <a:pt x="7140337" y="1679187"/>
                  <a:pt x="7054251" y="1812560"/>
                  <a:pt x="7103018" y="2006360"/>
                </a:cubicBezTo>
                <a:cubicBezTo>
                  <a:pt x="7151785" y="2200160"/>
                  <a:pt x="7067967" y="2279915"/>
                  <a:pt x="7103018" y="2385942"/>
                </a:cubicBezTo>
                <a:cubicBezTo>
                  <a:pt x="7138069" y="2491969"/>
                  <a:pt x="7074604" y="2651135"/>
                  <a:pt x="7103018" y="2873975"/>
                </a:cubicBezTo>
                <a:cubicBezTo>
                  <a:pt x="7131432" y="3096815"/>
                  <a:pt x="7066523" y="3190053"/>
                  <a:pt x="7103018" y="3307783"/>
                </a:cubicBezTo>
                <a:cubicBezTo>
                  <a:pt x="7139513" y="3425513"/>
                  <a:pt x="7072430" y="3543178"/>
                  <a:pt x="7103018" y="3741591"/>
                </a:cubicBezTo>
                <a:cubicBezTo>
                  <a:pt x="7133606" y="3940004"/>
                  <a:pt x="7089191" y="3990829"/>
                  <a:pt x="7103018" y="4175398"/>
                </a:cubicBezTo>
                <a:cubicBezTo>
                  <a:pt x="7116845" y="4359967"/>
                  <a:pt x="7099142" y="4501949"/>
                  <a:pt x="7103018" y="4663432"/>
                </a:cubicBezTo>
                <a:cubicBezTo>
                  <a:pt x="7106894" y="4824915"/>
                  <a:pt x="7100692" y="5242175"/>
                  <a:pt x="7103018" y="5422595"/>
                </a:cubicBezTo>
                <a:cubicBezTo>
                  <a:pt x="7008741" y="5449319"/>
                  <a:pt x="6890089" y="5421048"/>
                  <a:pt x="6724190" y="5422595"/>
                </a:cubicBezTo>
                <a:cubicBezTo>
                  <a:pt x="6558291" y="5424142"/>
                  <a:pt x="6398032" y="5420676"/>
                  <a:pt x="6274333" y="5422595"/>
                </a:cubicBezTo>
                <a:cubicBezTo>
                  <a:pt x="6150634" y="5424514"/>
                  <a:pt x="5917677" y="5366949"/>
                  <a:pt x="5611384" y="5422595"/>
                </a:cubicBezTo>
                <a:cubicBezTo>
                  <a:pt x="5305091" y="5478241"/>
                  <a:pt x="5409030" y="5389640"/>
                  <a:pt x="5232557" y="5422595"/>
                </a:cubicBezTo>
                <a:cubicBezTo>
                  <a:pt x="5056084" y="5455550"/>
                  <a:pt x="4918127" y="5408006"/>
                  <a:pt x="4782699" y="5422595"/>
                </a:cubicBezTo>
                <a:cubicBezTo>
                  <a:pt x="4647271" y="5437184"/>
                  <a:pt x="4331696" y="5418714"/>
                  <a:pt x="4119750" y="5422595"/>
                </a:cubicBezTo>
                <a:cubicBezTo>
                  <a:pt x="3907804" y="5426476"/>
                  <a:pt x="3871535" y="5377953"/>
                  <a:pt x="3740923" y="5422595"/>
                </a:cubicBezTo>
                <a:cubicBezTo>
                  <a:pt x="3610311" y="5467237"/>
                  <a:pt x="3501207" y="5402134"/>
                  <a:pt x="3291065" y="5422595"/>
                </a:cubicBezTo>
                <a:cubicBezTo>
                  <a:pt x="3080923" y="5443056"/>
                  <a:pt x="3021659" y="5380263"/>
                  <a:pt x="2770177" y="5422595"/>
                </a:cubicBezTo>
                <a:cubicBezTo>
                  <a:pt x="2518695" y="5464927"/>
                  <a:pt x="2500399" y="5403965"/>
                  <a:pt x="2320319" y="5422595"/>
                </a:cubicBezTo>
                <a:cubicBezTo>
                  <a:pt x="2140239" y="5441225"/>
                  <a:pt x="1764562" y="5416392"/>
                  <a:pt x="1586341" y="5422595"/>
                </a:cubicBezTo>
                <a:cubicBezTo>
                  <a:pt x="1408120" y="5428798"/>
                  <a:pt x="1356075" y="5386597"/>
                  <a:pt x="1207513" y="5422595"/>
                </a:cubicBezTo>
                <a:cubicBezTo>
                  <a:pt x="1058951" y="5458593"/>
                  <a:pt x="521827" y="5310070"/>
                  <a:pt x="0" y="5422595"/>
                </a:cubicBezTo>
                <a:cubicBezTo>
                  <a:pt x="-33535" y="5230778"/>
                  <a:pt x="42345" y="5126514"/>
                  <a:pt x="0" y="4934561"/>
                </a:cubicBezTo>
                <a:cubicBezTo>
                  <a:pt x="-42345" y="4742608"/>
                  <a:pt x="58605" y="4572745"/>
                  <a:pt x="0" y="4338076"/>
                </a:cubicBezTo>
                <a:cubicBezTo>
                  <a:pt x="-58605" y="4103408"/>
                  <a:pt x="57987" y="3952507"/>
                  <a:pt x="0" y="3795816"/>
                </a:cubicBezTo>
                <a:cubicBezTo>
                  <a:pt x="-57987" y="3639125"/>
                  <a:pt x="18383" y="3464883"/>
                  <a:pt x="0" y="3362009"/>
                </a:cubicBezTo>
                <a:cubicBezTo>
                  <a:pt x="-18383" y="3259135"/>
                  <a:pt x="36796" y="3005276"/>
                  <a:pt x="0" y="2711297"/>
                </a:cubicBezTo>
                <a:cubicBezTo>
                  <a:pt x="-36796" y="2417318"/>
                  <a:pt x="57225" y="2301342"/>
                  <a:pt x="0" y="2169038"/>
                </a:cubicBezTo>
                <a:cubicBezTo>
                  <a:pt x="-57225" y="2036734"/>
                  <a:pt x="34783" y="1919138"/>
                  <a:pt x="0" y="1735230"/>
                </a:cubicBezTo>
                <a:cubicBezTo>
                  <a:pt x="-34783" y="1551322"/>
                  <a:pt x="34151" y="1364572"/>
                  <a:pt x="0" y="1084519"/>
                </a:cubicBezTo>
                <a:cubicBezTo>
                  <a:pt x="-34151" y="804466"/>
                  <a:pt x="32731" y="727856"/>
                  <a:pt x="0" y="488034"/>
                </a:cubicBezTo>
                <a:cubicBezTo>
                  <a:pt x="-32731" y="248213"/>
                  <a:pt x="36512" y="174831"/>
                  <a:pt x="0" y="0"/>
                </a:cubicBezTo>
                <a:close/>
              </a:path>
              <a:path w="7103018" h="5422595" stroke="0" extrusionOk="0">
                <a:moveTo>
                  <a:pt x="0" y="0"/>
                </a:moveTo>
                <a:cubicBezTo>
                  <a:pt x="203683" y="-84237"/>
                  <a:pt x="583812" y="80555"/>
                  <a:pt x="733979" y="0"/>
                </a:cubicBezTo>
                <a:cubicBezTo>
                  <a:pt x="884146" y="-80555"/>
                  <a:pt x="1120939" y="57977"/>
                  <a:pt x="1325897" y="0"/>
                </a:cubicBezTo>
                <a:cubicBezTo>
                  <a:pt x="1530855" y="-57977"/>
                  <a:pt x="1611052" y="3361"/>
                  <a:pt x="1846785" y="0"/>
                </a:cubicBezTo>
                <a:cubicBezTo>
                  <a:pt x="2082518" y="-3361"/>
                  <a:pt x="2314738" y="58058"/>
                  <a:pt x="2509733" y="0"/>
                </a:cubicBezTo>
                <a:cubicBezTo>
                  <a:pt x="2704728" y="-58058"/>
                  <a:pt x="2957641" y="37377"/>
                  <a:pt x="3101651" y="0"/>
                </a:cubicBezTo>
                <a:cubicBezTo>
                  <a:pt x="3245661" y="-37377"/>
                  <a:pt x="3353719" y="12268"/>
                  <a:pt x="3480479" y="0"/>
                </a:cubicBezTo>
                <a:cubicBezTo>
                  <a:pt x="3607239" y="-12268"/>
                  <a:pt x="3711340" y="2090"/>
                  <a:pt x="3859306" y="0"/>
                </a:cubicBezTo>
                <a:cubicBezTo>
                  <a:pt x="4007272" y="-2090"/>
                  <a:pt x="4371565" y="55758"/>
                  <a:pt x="4593285" y="0"/>
                </a:cubicBezTo>
                <a:cubicBezTo>
                  <a:pt x="4815005" y="-55758"/>
                  <a:pt x="4938581" y="29394"/>
                  <a:pt x="5185203" y="0"/>
                </a:cubicBezTo>
                <a:cubicBezTo>
                  <a:pt x="5431825" y="-29394"/>
                  <a:pt x="5489870" y="31555"/>
                  <a:pt x="5706091" y="0"/>
                </a:cubicBezTo>
                <a:cubicBezTo>
                  <a:pt x="5922312" y="-31555"/>
                  <a:pt x="6156504" y="15086"/>
                  <a:pt x="6369039" y="0"/>
                </a:cubicBezTo>
                <a:cubicBezTo>
                  <a:pt x="6581574" y="-15086"/>
                  <a:pt x="6878992" y="16571"/>
                  <a:pt x="7103018" y="0"/>
                </a:cubicBezTo>
                <a:cubicBezTo>
                  <a:pt x="7167939" y="184705"/>
                  <a:pt x="7038846" y="373270"/>
                  <a:pt x="7103018" y="542260"/>
                </a:cubicBezTo>
                <a:cubicBezTo>
                  <a:pt x="7167190" y="711250"/>
                  <a:pt x="7064342" y="768743"/>
                  <a:pt x="7103018" y="976067"/>
                </a:cubicBezTo>
                <a:cubicBezTo>
                  <a:pt x="7141694" y="1183391"/>
                  <a:pt x="7075568" y="1468448"/>
                  <a:pt x="7103018" y="1626779"/>
                </a:cubicBezTo>
                <a:cubicBezTo>
                  <a:pt x="7130468" y="1785110"/>
                  <a:pt x="7060744" y="1943486"/>
                  <a:pt x="7103018" y="2114812"/>
                </a:cubicBezTo>
                <a:cubicBezTo>
                  <a:pt x="7145292" y="2286138"/>
                  <a:pt x="7089098" y="2580943"/>
                  <a:pt x="7103018" y="2765523"/>
                </a:cubicBezTo>
                <a:cubicBezTo>
                  <a:pt x="7116938" y="2950103"/>
                  <a:pt x="7047113" y="3129326"/>
                  <a:pt x="7103018" y="3307783"/>
                </a:cubicBezTo>
                <a:cubicBezTo>
                  <a:pt x="7158923" y="3486240"/>
                  <a:pt x="7053630" y="3652692"/>
                  <a:pt x="7103018" y="3795816"/>
                </a:cubicBezTo>
                <a:cubicBezTo>
                  <a:pt x="7152406" y="3938940"/>
                  <a:pt x="7091683" y="4129985"/>
                  <a:pt x="7103018" y="4229624"/>
                </a:cubicBezTo>
                <a:cubicBezTo>
                  <a:pt x="7114353" y="4329263"/>
                  <a:pt x="7067666" y="4608163"/>
                  <a:pt x="7103018" y="4880335"/>
                </a:cubicBezTo>
                <a:cubicBezTo>
                  <a:pt x="7138370" y="5152507"/>
                  <a:pt x="7098925" y="5218450"/>
                  <a:pt x="7103018" y="5422595"/>
                </a:cubicBezTo>
                <a:cubicBezTo>
                  <a:pt x="6937547" y="5440720"/>
                  <a:pt x="6862666" y="5418448"/>
                  <a:pt x="6653160" y="5422595"/>
                </a:cubicBezTo>
                <a:cubicBezTo>
                  <a:pt x="6443654" y="5426742"/>
                  <a:pt x="6305342" y="5379119"/>
                  <a:pt x="6203302" y="5422595"/>
                </a:cubicBezTo>
                <a:cubicBezTo>
                  <a:pt x="6101262" y="5466071"/>
                  <a:pt x="6008762" y="5393834"/>
                  <a:pt x="5824475" y="5422595"/>
                </a:cubicBezTo>
                <a:cubicBezTo>
                  <a:pt x="5640188" y="5451356"/>
                  <a:pt x="5411161" y="5394816"/>
                  <a:pt x="5090496" y="5422595"/>
                </a:cubicBezTo>
                <a:cubicBezTo>
                  <a:pt x="4769831" y="5450374"/>
                  <a:pt x="4787908" y="5397505"/>
                  <a:pt x="4711669" y="5422595"/>
                </a:cubicBezTo>
                <a:cubicBezTo>
                  <a:pt x="4635430" y="5447685"/>
                  <a:pt x="4302900" y="5361184"/>
                  <a:pt x="4048720" y="5422595"/>
                </a:cubicBezTo>
                <a:cubicBezTo>
                  <a:pt x="3794540" y="5484006"/>
                  <a:pt x="3675256" y="5400452"/>
                  <a:pt x="3314742" y="5422595"/>
                </a:cubicBezTo>
                <a:cubicBezTo>
                  <a:pt x="2954228" y="5444738"/>
                  <a:pt x="3037513" y="5405427"/>
                  <a:pt x="2935914" y="5422595"/>
                </a:cubicBezTo>
                <a:cubicBezTo>
                  <a:pt x="2834315" y="5439763"/>
                  <a:pt x="2608955" y="5404233"/>
                  <a:pt x="2415026" y="5422595"/>
                </a:cubicBezTo>
                <a:cubicBezTo>
                  <a:pt x="2221097" y="5440957"/>
                  <a:pt x="2164548" y="5378902"/>
                  <a:pt x="2036198" y="5422595"/>
                </a:cubicBezTo>
                <a:cubicBezTo>
                  <a:pt x="1907848" y="5466288"/>
                  <a:pt x="1682380" y="5354846"/>
                  <a:pt x="1373250" y="5422595"/>
                </a:cubicBezTo>
                <a:cubicBezTo>
                  <a:pt x="1064120" y="5490344"/>
                  <a:pt x="1006676" y="5394629"/>
                  <a:pt x="781332" y="5422595"/>
                </a:cubicBezTo>
                <a:cubicBezTo>
                  <a:pt x="555988" y="5450561"/>
                  <a:pt x="373294" y="5402566"/>
                  <a:pt x="0" y="5422595"/>
                </a:cubicBezTo>
                <a:cubicBezTo>
                  <a:pt x="-14933" y="5288568"/>
                  <a:pt x="30944" y="5096830"/>
                  <a:pt x="0" y="4880336"/>
                </a:cubicBezTo>
                <a:cubicBezTo>
                  <a:pt x="-30944" y="4663842"/>
                  <a:pt x="31222" y="4605898"/>
                  <a:pt x="0" y="4500754"/>
                </a:cubicBezTo>
                <a:cubicBezTo>
                  <a:pt x="-31222" y="4395610"/>
                  <a:pt x="60966" y="4039084"/>
                  <a:pt x="0" y="3904268"/>
                </a:cubicBezTo>
                <a:cubicBezTo>
                  <a:pt x="-60966" y="3769452"/>
                  <a:pt x="14414" y="3641744"/>
                  <a:pt x="0" y="3524687"/>
                </a:cubicBezTo>
                <a:cubicBezTo>
                  <a:pt x="-14414" y="3407630"/>
                  <a:pt x="26287" y="3246257"/>
                  <a:pt x="0" y="3145105"/>
                </a:cubicBezTo>
                <a:cubicBezTo>
                  <a:pt x="-26287" y="3043953"/>
                  <a:pt x="28555" y="2897992"/>
                  <a:pt x="0" y="2711298"/>
                </a:cubicBezTo>
                <a:cubicBezTo>
                  <a:pt x="-28555" y="2524604"/>
                  <a:pt x="40285" y="2447956"/>
                  <a:pt x="0" y="2277490"/>
                </a:cubicBezTo>
                <a:cubicBezTo>
                  <a:pt x="-40285" y="2107024"/>
                  <a:pt x="36411" y="2018082"/>
                  <a:pt x="0" y="1789456"/>
                </a:cubicBezTo>
                <a:cubicBezTo>
                  <a:pt x="-36411" y="1560830"/>
                  <a:pt x="47487" y="1476955"/>
                  <a:pt x="0" y="1192971"/>
                </a:cubicBezTo>
                <a:cubicBezTo>
                  <a:pt x="-47487" y="908988"/>
                  <a:pt x="44633" y="841762"/>
                  <a:pt x="0" y="704937"/>
                </a:cubicBezTo>
                <a:cubicBezTo>
                  <a:pt x="-44633" y="568112"/>
                  <a:pt x="9893" y="297972"/>
                  <a:pt x="0" y="0"/>
                </a:cubicBezTo>
                <a:close/>
              </a:path>
            </a:pathLst>
          </a:custGeom>
          <a:ln w="28575">
            <a:solidFill>
              <a:schemeClr val="bg1"/>
            </a:solidFill>
            <a:extLst>
              <a:ext uri="{C807C97D-BFC1-408E-A445-0C87EB9F89A2}">
                <ask:lineSketchStyleProps xmlns:ask="http://schemas.microsoft.com/office/drawing/2018/sketchyshapes" sd="1995512284">
                  <a:prstGeom prst="rect">
                    <a:avLst/>
                  </a:prstGeom>
                  <ask:type>
                    <ask:lineSketchScribble/>
                  </ask:type>
                </ask:lineSketchStyleProps>
              </a:ext>
            </a:extLst>
          </a:ln>
        </p:spPr>
      </p:pic>
    </p:spTree>
    <p:extLst>
      <p:ext uri="{BB962C8B-B14F-4D97-AF65-F5344CB8AC3E}">
        <p14:creationId xmlns:p14="http://schemas.microsoft.com/office/powerpoint/2010/main" val="4163081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A9FDA111-FBEB-4283-9F4A-2AB19AFA4C1E}"/>
              </a:ext>
            </a:extLst>
          </p:cNvPr>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546541" y="-68820"/>
            <a:ext cx="1097280" cy="822960"/>
          </a:xfrm>
          <a:prstGeom prst="rect">
            <a:avLst/>
          </a:prstGeom>
        </p:spPr>
      </p:pic>
      <p:graphicFrame>
        <p:nvGraphicFramePr>
          <p:cNvPr id="10" name="Google Shape;54;p13"/>
          <p:cNvGraphicFramePr/>
          <p:nvPr>
            <p:extLst>
              <p:ext uri="{D42A27DB-BD31-4B8C-83A1-F6EECF244321}">
                <p14:modId xmlns:p14="http://schemas.microsoft.com/office/powerpoint/2010/main" val="4021345397"/>
              </p:ext>
            </p:extLst>
          </p:nvPr>
        </p:nvGraphicFramePr>
        <p:xfrm>
          <a:off x="1801791" y="1224211"/>
          <a:ext cx="8518970" cy="5266188"/>
        </p:xfrm>
        <a:graphic>
          <a:graphicData uri="http://schemas.openxmlformats.org/drawingml/2006/table">
            <a:tbl>
              <a:tblPr>
                <a:noFill/>
              </a:tblPr>
              <a:tblGrid>
                <a:gridCol w="696268">
                  <a:extLst>
                    <a:ext uri="{9D8B030D-6E8A-4147-A177-3AD203B41FA5}">
                      <a16:colId xmlns:a16="http://schemas.microsoft.com/office/drawing/2014/main" val="20000"/>
                    </a:ext>
                  </a:extLst>
                </a:gridCol>
                <a:gridCol w="764522">
                  <a:extLst>
                    <a:ext uri="{9D8B030D-6E8A-4147-A177-3AD203B41FA5}">
                      <a16:colId xmlns:a16="http://schemas.microsoft.com/office/drawing/2014/main" val="20001"/>
                    </a:ext>
                  </a:extLst>
                </a:gridCol>
                <a:gridCol w="1411636">
                  <a:extLst>
                    <a:ext uri="{9D8B030D-6E8A-4147-A177-3AD203B41FA5}">
                      <a16:colId xmlns:a16="http://schemas.microsoft.com/office/drawing/2014/main" val="20002"/>
                    </a:ext>
                  </a:extLst>
                </a:gridCol>
                <a:gridCol w="1411636">
                  <a:extLst>
                    <a:ext uri="{9D8B030D-6E8A-4147-A177-3AD203B41FA5}">
                      <a16:colId xmlns:a16="http://schemas.microsoft.com/office/drawing/2014/main" val="20003"/>
                    </a:ext>
                  </a:extLst>
                </a:gridCol>
                <a:gridCol w="1411636">
                  <a:extLst>
                    <a:ext uri="{9D8B030D-6E8A-4147-A177-3AD203B41FA5}">
                      <a16:colId xmlns:a16="http://schemas.microsoft.com/office/drawing/2014/main" val="20004"/>
                    </a:ext>
                  </a:extLst>
                </a:gridCol>
                <a:gridCol w="1411636">
                  <a:extLst>
                    <a:ext uri="{9D8B030D-6E8A-4147-A177-3AD203B41FA5}">
                      <a16:colId xmlns:a16="http://schemas.microsoft.com/office/drawing/2014/main" val="20005"/>
                    </a:ext>
                  </a:extLst>
                </a:gridCol>
                <a:gridCol w="1411636">
                  <a:extLst>
                    <a:ext uri="{9D8B030D-6E8A-4147-A177-3AD203B41FA5}">
                      <a16:colId xmlns:a16="http://schemas.microsoft.com/office/drawing/2014/main" val="20006"/>
                    </a:ext>
                  </a:extLst>
                </a:gridCol>
              </a:tblGrid>
              <a:tr h="303625">
                <a:tc>
                  <a:txBody>
                    <a:bodyPr/>
                    <a:lstStyle>
                      <a:lvl1pPr marL="0" algn="l" rtl="0" eaLnBrk="1" latinLnBrk="0" hangingPunct="1">
                        <a:defRPr kumimoji="0" kern="1200">
                          <a:solidFill>
                            <a:schemeClr val="tx1"/>
                          </a:solidFill>
                          <a:latin typeface="Arial"/>
                        </a:defRPr>
                      </a:lvl1pPr>
                      <a:lvl2pPr marL="457200" algn="l" rtl="0" eaLnBrk="1" latinLnBrk="0" hangingPunct="1">
                        <a:defRPr kumimoji="0" kern="1200">
                          <a:solidFill>
                            <a:schemeClr val="tx1"/>
                          </a:solidFill>
                          <a:latin typeface="Arial"/>
                        </a:defRPr>
                      </a:lvl2pPr>
                      <a:lvl3pPr marL="914400" algn="l" rtl="0" eaLnBrk="1" latinLnBrk="0" hangingPunct="1">
                        <a:defRPr kumimoji="0" kern="1200">
                          <a:solidFill>
                            <a:schemeClr val="tx1"/>
                          </a:solidFill>
                          <a:latin typeface="Arial"/>
                        </a:defRPr>
                      </a:lvl3pPr>
                      <a:lvl4pPr marL="1371600" algn="l" rtl="0" eaLnBrk="1" latinLnBrk="0" hangingPunct="1">
                        <a:defRPr kumimoji="0" kern="1200">
                          <a:solidFill>
                            <a:schemeClr val="tx1"/>
                          </a:solidFill>
                          <a:latin typeface="Arial"/>
                        </a:defRPr>
                      </a:lvl4pPr>
                      <a:lvl5pPr marL="1828800" algn="l" rtl="0" eaLnBrk="1" latinLnBrk="0" hangingPunct="1">
                        <a:defRPr kumimoji="0" kern="1200">
                          <a:solidFill>
                            <a:schemeClr val="tx1"/>
                          </a:solidFill>
                          <a:latin typeface="Arial"/>
                        </a:defRPr>
                      </a:lvl5pPr>
                      <a:lvl6pPr marL="2286000" algn="l" rtl="0" eaLnBrk="1" latinLnBrk="0" hangingPunct="1">
                        <a:defRPr kumimoji="0" kern="1200">
                          <a:solidFill>
                            <a:schemeClr val="tx1"/>
                          </a:solidFill>
                          <a:latin typeface="Arial"/>
                        </a:defRPr>
                      </a:lvl6pPr>
                      <a:lvl7pPr marL="2743200" algn="l" rtl="0" eaLnBrk="1" latinLnBrk="0" hangingPunct="1">
                        <a:defRPr kumimoji="0" kern="1200">
                          <a:solidFill>
                            <a:schemeClr val="tx1"/>
                          </a:solidFill>
                          <a:latin typeface="Arial"/>
                        </a:defRPr>
                      </a:lvl7pPr>
                      <a:lvl8pPr marL="3200400" algn="l" rtl="0" eaLnBrk="1" latinLnBrk="0" hangingPunct="1">
                        <a:defRPr kumimoji="0" kern="1200">
                          <a:solidFill>
                            <a:schemeClr val="tx1"/>
                          </a:solidFill>
                          <a:latin typeface="Arial"/>
                        </a:defRPr>
                      </a:lvl8pPr>
                      <a:lvl9pPr marL="3657600" algn="l" rtl="0" eaLnBrk="1" latinLnBrk="0" hangingPunct="1">
                        <a:defRPr kumimoji="0" kern="1200">
                          <a:solidFill>
                            <a:schemeClr val="tx1"/>
                          </a:solidFill>
                          <a:latin typeface="Arial"/>
                        </a:defRPr>
                      </a:lvl9pPr>
                    </a:lstStyle>
                    <a:p>
                      <a:pPr marL="0" lvl="0" indent="0" algn="ctr" rtl="0">
                        <a:spcBef>
                          <a:spcPts val="0"/>
                        </a:spcBef>
                        <a:spcAft>
                          <a:spcPts val="0"/>
                        </a:spcAft>
                        <a:buNone/>
                      </a:pPr>
                      <a:r>
                        <a:rPr lang="en" sz="800">
                          <a:solidFill>
                            <a:schemeClr val="bg1"/>
                          </a:solidFill>
                        </a:rPr>
                        <a:t>UTC</a:t>
                      </a:r>
                      <a:endParaRPr sz="800">
                        <a:solidFill>
                          <a:schemeClr val="bg1"/>
                        </a:solidFill>
                      </a:endParaRPr>
                    </a:p>
                  </a:txBody>
                  <a:tcPr marL="18300" marR="18300" marT="18300" marB="18300" anchor="ct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rtl="0" eaLnBrk="1" latinLnBrk="0" hangingPunct="1">
                        <a:defRPr kumimoji="0" kern="1200">
                          <a:solidFill>
                            <a:schemeClr val="tx1"/>
                          </a:solidFill>
                          <a:latin typeface="Arial"/>
                        </a:defRPr>
                      </a:lvl1pPr>
                      <a:lvl2pPr marL="457200" algn="l" rtl="0" eaLnBrk="1" latinLnBrk="0" hangingPunct="1">
                        <a:defRPr kumimoji="0" kern="1200">
                          <a:solidFill>
                            <a:schemeClr val="tx1"/>
                          </a:solidFill>
                          <a:latin typeface="Arial"/>
                        </a:defRPr>
                      </a:lvl2pPr>
                      <a:lvl3pPr marL="914400" algn="l" rtl="0" eaLnBrk="1" latinLnBrk="0" hangingPunct="1">
                        <a:defRPr kumimoji="0" kern="1200">
                          <a:solidFill>
                            <a:schemeClr val="tx1"/>
                          </a:solidFill>
                          <a:latin typeface="Arial"/>
                        </a:defRPr>
                      </a:lvl3pPr>
                      <a:lvl4pPr marL="1371600" algn="l" rtl="0" eaLnBrk="1" latinLnBrk="0" hangingPunct="1">
                        <a:defRPr kumimoji="0" kern="1200">
                          <a:solidFill>
                            <a:schemeClr val="tx1"/>
                          </a:solidFill>
                          <a:latin typeface="Arial"/>
                        </a:defRPr>
                      </a:lvl4pPr>
                      <a:lvl5pPr marL="1828800" algn="l" rtl="0" eaLnBrk="1" latinLnBrk="0" hangingPunct="1">
                        <a:defRPr kumimoji="0" kern="1200">
                          <a:solidFill>
                            <a:schemeClr val="tx1"/>
                          </a:solidFill>
                          <a:latin typeface="Arial"/>
                        </a:defRPr>
                      </a:lvl5pPr>
                      <a:lvl6pPr marL="2286000" algn="l" rtl="0" eaLnBrk="1" latinLnBrk="0" hangingPunct="1">
                        <a:defRPr kumimoji="0" kern="1200">
                          <a:solidFill>
                            <a:schemeClr val="tx1"/>
                          </a:solidFill>
                          <a:latin typeface="Arial"/>
                        </a:defRPr>
                      </a:lvl6pPr>
                      <a:lvl7pPr marL="2743200" algn="l" rtl="0" eaLnBrk="1" latinLnBrk="0" hangingPunct="1">
                        <a:defRPr kumimoji="0" kern="1200">
                          <a:solidFill>
                            <a:schemeClr val="tx1"/>
                          </a:solidFill>
                          <a:latin typeface="Arial"/>
                        </a:defRPr>
                      </a:lvl7pPr>
                      <a:lvl8pPr marL="3200400" algn="l" rtl="0" eaLnBrk="1" latinLnBrk="0" hangingPunct="1">
                        <a:defRPr kumimoji="0" kern="1200">
                          <a:solidFill>
                            <a:schemeClr val="tx1"/>
                          </a:solidFill>
                          <a:latin typeface="Arial"/>
                        </a:defRPr>
                      </a:lvl8pPr>
                      <a:lvl9pPr marL="3657600" algn="l" rtl="0" eaLnBrk="1" latinLnBrk="0" hangingPunct="1">
                        <a:defRPr kumimoji="0" kern="1200">
                          <a:solidFill>
                            <a:schemeClr val="tx1"/>
                          </a:solidFill>
                          <a:latin typeface="Arial"/>
                        </a:defRPr>
                      </a:lvl9pPr>
                    </a:lstStyle>
                    <a:p>
                      <a:pPr marL="0" lvl="0" indent="0" algn="ctr" rtl="0">
                        <a:spcBef>
                          <a:spcPts val="0"/>
                        </a:spcBef>
                        <a:spcAft>
                          <a:spcPts val="0"/>
                        </a:spcAft>
                        <a:buNone/>
                      </a:pPr>
                      <a:r>
                        <a:rPr lang="en" sz="800">
                          <a:solidFill>
                            <a:schemeClr val="bg1"/>
                          </a:solidFill>
                        </a:rPr>
                        <a:t>Eastern Daylight Time</a:t>
                      </a:r>
                      <a:endParaRPr sz="800">
                        <a:solidFill>
                          <a:schemeClr val="bg1"/>
                        </a:solidFill>
                      </a:endParaRPr>
                    </a:p>
                  </a:txBody>
                  <a:tcPr marL="18300" marR="18300" marT="18300" marB="18300" anchor="ct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rtl="0" eaLnBrk="1" latinLnBrk="0" hangingPunct="1">
                        <a:defRPr kumimoji="0" kern="1200">
                          <a:solidFill>
                            <a:schemeClr val="tx1"/>
                          </a:solidFill>
                          <a:latin typeface="Arial"/>
                        </a:defRPr>
                      </a:lvl1pPr>
                      <a:lvl2pPr marL="457200" algn="l" rtl="0" eaLnBrk="1" latinLnBrk="0" hangingPunct="1">
                        <a:defRPr kumimoji="0" kern="1200">
                          <a:solidFill>
                            <a:schemeClr val="tx1"/>
                          </a:solidFill>
                          <a:latin typeface="Arial"/>
                        </a:defRPr>
                      </a:lvl2pPr>
                      <a:lvl3pPr marL="914400" algn="l" rtl="0" eaLnBrk="1" latinLnBrk="0" hangingPunct="1">
                        <a:defRPr kumimoji="0" kern="1200">
                          <a:solidFill>
                            <a:schemeClr val="tx1"/>
                          </a:solidFill>
                          <a:latin typeface="Arial"/>
                        </a:defRPr>
                      </a:lvl3pPr>
                      <a:lvl4pPr marL="1371600" algn="l" rtl="0" eaLnBrk="1" latinLnBrk="0" hangingPunct="1">
                        <a:defRPr kumimoji="0" kern="1200">
                          <a:solidFill>
                            <a:schemeClr val="tx1"/>
                          </a:solidFill>
                          <a:latin typeface="Arial"/>
                        </a:defRPr>
                      </a:lvl4pPr>
                      <a:lvl5pPr marL="1828800" algn="l" rtl="0" eaLnBrk="1" latinLnBrk="0" hangingPunct="1">
                        <a:defRPr kumimoji="0" kern="1200">
                          <a:solidFill>
                            <a:schemeClr val="tx1"/>
                          </a:solidFill>
                          <a:latin typeface="Arial"/>
                        </a:defRPr>
                      </a:lvl5pPr>
                      <a:lvl6pPr marL="2286000" algn="l" rtl="0" eaLnBrk="1" latinLnBrk="0" hangingPunct="1">
                        <a:defRPr kumimoji="0" kern="1200">
                          <a:solidFill>
                            <a:schemeClr val="tx1"/>
                          </a:solidFill>
                          <a:latin typeface="Arial"/>
                        </a:defRPr>
                      </a:lvl6pPr>
                      <a:lvl7pPr marL="2743200" algn="l" rtl="0" eaLnBrk="1" latinLnBrk="0" hangingPunct="1">
                        <a:defRPr kumimoji="0" kern="1200">
                          <a:solidFill>
                            <a:schemeClr val="tx1"/>
                          </a:solidFill>
                          <a:latin typeface="Arial"/>
                        </a:defRPr>
                      </a:lvl7pPr>
                      <a:lvl8pPr marL="3200400" algn="l" rtl="0" eaLnBrk="1" latinLnBrk="0" hangingPunct="1">
                        <a:defRPr kumimoji="0" kern="1200">
                          <a:solidFill>
                            <a:schemeClr val="tx1"/>
                          </a:solidFill>
                          <a:latin typeface="Arial"/>
                        </a:defRPr>
                      </a:lvl8pPr>
                      <a:lvl9pPr marL="3657600" algn="l" rtl="0" eaLnBrk="1" latinLnBrk="0" hangingPunct="1">
                        <a:defRPr kumimoji="0" kern="1200">
                          <a:solidFill>
                            <a:schemeClr val="tx1"/>
                          </a:solidFill>
                          <a:latin typeface="Arial"/>
                        </a:defRPr>
                      </a:lvl9pPr>
                    </a:lstStyle>
                    <a:p>
                      <a:pPr marL="0" lvl="0" indent="0" algn="ctr" rtl="0">
                        <a:spcBef>
                          <a:spcPts val="0"/>
                        </a:spcBef>
                        <a:spcAft>
                          <a:spcPts val="0"/>
                        </a:spcAft>
                        <a:buNone/>
                      </a:pPr>
                      <a:r>
                        <a:rPr lang="en" sz="800">
                          <a:solidFill>
                            <a:schemeClr val="bg1"/>
                          </a:solidFill>
                        </a:rPr>
                        <a:t>Monday</a:t>
                      </a:r>
                      <a:endParaRPr sz="800">
                        <a:solidFill>
                          <a:schemeClr val="bg1"/>
                        </a:solidFill>
                      </a:endParaRPr>
                    </a:p>
                    <a:p>
                      <a:pPr marL="0" lvl="0" indent="0" algn="ctr" rtl="0">
                        <a:spcBef>
                          <a:spcPts val="0"/>
                        </a:spcBef>
                        <a:spcAft>
                          <a:spcPts val="0"/>
                        </a:spcAft>
                        <a:buNone/>
                      </a:pPr>
                      <a:r>
                        <a:rPr lang="en" sz="800">
                          <a:solidFill>
                            <a:schemeClr val="bg1"/>
                          </a:solidFill>
                        </a:rPr>
                        <a:t>June 13, 2022</a:t>
                      </a:r>
                      <a:endParaRPr sz="800">
                        <a:solidFill>
                          <a:schemeClr val="bg1"/>
                        </a:solidFill>
                      </a:endParaRPr>
                    </a:p>
                  </a:txBody>
                  <a:tcPr marL="18300" marR="18300" marT="18300" marB="18300" anchor="ct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rtl="0" eaLnBrk="1" latinLnBrk="0" hangingPunct="1">
                        <a:defRPr kumimoji="0" kern="1200">
                          <a:solidFill>
                            <a:schemeClr val="tx1"/>
                          </a:solidFill>
                          <a:latin typeface="Arial"/>
                        </a:defRPr>
                      </a:lvl1pPr>
                      <a:lvl2pPr marL="457200" algn="l" rtl="0" eaLnBrk="1" latinLnBrk="0" hangingPunct="1">
                        <a:defRPr kumimoji="0" kern="1200">
                          <a:solidFill>
                            <a:schemeClr val="tx1"/>
                          </a:solidFill>
                          <a:latin typeface="Arial"/>
                        </a:defRPr>
                      </a:lvl2pPr>
                      <a:lvl3pPr marL="914400" algn="l" rtl="0" eaLnBrk="1" latinLnBrk="0" hangingPunct="1">
                        <a:defRPr kumimoji="0" kern="1200">
                          <a:solidFill>
                            <a:schemeClr val="tx1"/>
                          </a:solidFill>
                          <a:latin typeface="Arial"/>
                        </a:defRPr>
                      </a:lvl3pPr>
                      <a:lvl4pPr marL="1371600" algn="l" rtl="0" eaLnBrk="1" latinLnBrk="0" hangingPunct="1">
                        <a:defRPr kumimoji="0" kern="1200">
                          <a:solidFill>
                            <a:schemeClr val="tx1"/>
                          </a:solidFill>
                          <a:latin typeface="Arial"/>
                        </a:defRPr>
                      </a:lvl4pPr>
                      <a:lvl5pPr marL="1828800" algn="l" rtl="0" eaLnBrk="1" latinLnBrk="0" hangingPunct="1">
                        <a:defRPr kumimoji="0" kern="1200">
                          <a:solidFill>
                            <a:schemeClr val="tx1"/>
                          </a:solidFill>
                          <a:latin typeface="Arial"/>
                        </a:defRPr>
                      </a:lvl5pPr>
                      <a:lvl6pPr marL="2286000" algn="l" rtl="0" eaLnBrk="1" latinLnBrk="0" hangingPunct="1">
                        <a:defRPr kumimoji="0" kern="1200">
                          <a:solidFill>
                            <a:schemeClr val="tx1"/>
                          </a:solidFill>
                          <a:latin typeface="Arial"/>
                        </a:defRPr>
                      </a:lvl6pPr>
                      <a:lvl7pPr marL="2743200" algn="l" rtl="0" eaLnBrk="1" latinLnBrk="0" hangingPunct="1">
                        <a:defRPr kumimoji="0" kern="1200">
                          <a:solidFill>
                            <a:schemeClr val="tx1"/>
                          </a:solidFill>
                          <a:latin typeface="Arial"/>
                        </a:defRPr>
                      </a:lvl7pPr>
                      <a:lvl8pPr marL="3200400" algn="l" rtl="0" eaLnBrk="1" latinLnBrk="0" hangingPunct="1">
                        <a:defRPr kumimoji="0" kern="1200">
                          <a:solidFill>
                            <a:schemeClr val="tx1"/>
                          </a:solidFill>
                          <a:latin typeface="Arial"/>
                        </a:defRPr>
                      </a:lvl8pPr>
                      <a:lvl9pPr marL="3657600" algn="l" rtl="0" eaLnBrk="1" latinLnBrk="0" hangingPunct="1">
                        <a:defRPr kumimoji="0" kern="1200">
                          <a:solidFill>
                            <a:schemeClr val="tx1"/>
                          </a:solidFill>
                          <a:latin typeface="Arial"/>
                        </a:defRPr>
                      </a:lvl9pPr>
                    </a:lstStyle>
                    <a:p>
                      <a:pPr marL="0" lvl="0" indent="0" algn="ctr" rtl="0">
                        <a:spcBef>
                          <a:spcPts val="0"/>
                        </a:spcBef>
                        <a:spcAft>
                          <a:spcPts val="0"/>
                        </a:spcAft>
                        <a:buNone/>
                      </a:pPr>
                      <a:r>
                        <a:rPr lang="en" sz="800">
                          <a:solidFill>
                            <a:schemeClr val="bg1"/>
                          </a:solidFill>
                        </a:rPr>
                        <a:t>Tuesday</a:t>
                      </a:r>
                      <a:endParaRPr sz="800">
                        <a:solidFill>
                          <a:schemeClr val="bg1"/>
                        </a:solidFill>
                      </a:endParaRPr>
                    </a:p>
                    <a:p>
                      <a:pPr marL="0" lvl="0" indent="0" algn="ctr" rtl="0">
                        <a:spcBef>
                          <a:spcPts val="0"/>
                        </a:spcBef>
                        <a:spcAft>
                          <a:spcPts val="0"/>
                        </a:spcAft>
                        <a:buNone/>
                      </a:pPr>
                      <a:r>
                        <a:rPr lang="en" sz="800">
                          <a:solidFill>
                            <a:schemeClr val="bg1"/>
                          </a:solidFill>
                        </a:rPr>
                        <a:t>June 14, 2022</a:t>
                      </a:r>
                      <a:endParaRPr sz="800">
                        <a:solidFill>
                          <a:schemeClr val="bg1"/>
                        </a:solidFill>
                      </a:endParaRPr>
                    </a:p>
                  </a:txBody>
                  <a:tcPr marL="18300" marR="18300" marT="18300" marB="18300" anchor="ct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rtl="0" eaLnBrk="1" latinLnBrk="0" hangingPunct="1">
                        <a:defRPr kumimoji="0" kern="1200">
                          <a:solidFill>
                            <a:schemeClr val="tx1"/>
                          </a:solidFill>
                          <a:latin typeface="Arial"/>
                        </a:defRPr>
                      </a:lvl1pPr>
                      <a:lvl2pPr marL="457200" algn="l" rtl="0" eaLnBrk="1" latinLnBrk="0" hangingPunct="1">
                        <a:defRPr kumimoji="0" kern="1200">
                          <a:solidFill>
                            <a:schemeClr val="tx1"/>
                          </a:solidFill>
                          <a:latin typeface="Arial"/>
                        </a:defRPr>
                      </a:lvl2pPr>
                      <a:lvl3pPr marL="914400" algn="l" rtl="0" eaLnBrk="1" latinLnBrk="0" hangingPunct="1">
                        <a:defRPr kumimoji="0" kern="1200">
                          <a:solidFill>
                            <a:schemeClr val="tx1"/>
                          </a:solidFill>
                          <a:latin typeface="Arial"/>
                        </a:defRPr>
                      </a:lvl3pPr>
                      <a:lvl4pPr marL="1371600" algn="l" rtl="0" eaLnBrk="1" latinLnBrk="0" hangingPunct="1">
                        <a:defRPr kumimoji="0" kern="1200">
                          <a:solidFill>
                            <a:schemeClr val="tx1"/>
                          </a:solidFill>
                          <a:latin typeface="Arial"/>
                        </a:defRPr>
                      </a:lvl4pPr>
                      <a:lvl5pPr marL="1828800" algn="l" rtl="0" eaLnBrk="1" latinLnBrk="0" hangingPunct="1">
                        <a:defRPr kumimoji="0" kern="1200">
                          <a:solidFill>
                            <a:schemeClr val="tx1"/>
                          </a:solidFill>
                          <a:latin typeface="Arial"/>
                        </a:defRPr>
                      </a:lvl5pPr>
                      <a:lvl6pPr marL="2286000" algn="l" rtl="0" eaLnBrk="1" latinLnBrk="0" hangingPunct="1">
                        <a:defRPr kumimoji="0" kern="1200">
                          <a:solidFill>
                            <a:schemeClr val="tx1"/>
                          </a:solidFill>
                          <a:latin typeface="Arial"/>
                        </a:defRPr>
                      </a:lvl6pPr>
                      <a:lvl7pPr marL="2743200" algn="l" rtl="0" eaLnBrk="1" latinLnBrk="0" hangingPunct="1">
                        <a:defRPr kumimoji="0" kern="1200">
                          <a:solidFill>
                            <a:schemeClr val="tx1"/>
                          </a:solidFill>
                          <a:latin typeface="Arial"/>
                        </a:defRPr>
                      </a:lvl7pPr>
                      <a:lvl8pPr marL="3200400" algn="l" rtl="0" eaLnBrk="1" latinLnBrk="0" hangingPunct="1">
                        <a:defRPr kumimoji="0" kern="1200">
                          <a:solidFill>
                            <a:schemeClr val="tx1"/>
                          </a:solidFill>
                          <a:latin typeface="Arial"/>
                        </a:defRPr>
                      </a:lvl8pPr>
                      <a:lvl9pPr marL="3657600" algn="l" rtl="0" eaLnBrk="1" latinLnBrk="0" hangingPunct="1">
                        <a:defRPr kumimoji="0" kern="1200">
                          <a:solidFill>
                            <a:schemeClr val="tx1"/>
                          </a:solidFill>
                          <a:latin typeface="Arial"/>
                        </a:defRPr>
                      </a:lvl9pPr>
                    </a:lstStyle>
                    <a:p>
                      <a:pPr marL="0" lvl="0" indent="0" algn="ctr" rtl="0">
                        <a:spcBef>
                          <a:spcPts val="0"/>
                        </a:spcBef>
                        <a:spcAft>
                          <a:spcPts val="0"/>
                        </a:spcAft>
                        <a:buNone/>
                      </a:pPr>
                      <a:r>
                        <a:rPr lang="en" sz="800">
                          <a:solidFill>
                            <a:schemeClr val="bg1"/>
                          </a:solidFill>
                        </a:rPr>
                        <a:t>Wednesday</a:t>
                      </a:r>
                      <a:endParaRPr sz="800">
                        <a:solidFill>
                          <a:schemeClr val="bg1"/>
                        </a:solidFill>
                      </a:endParaRPr>
                    </a:p>
                    <a:p>
                      <a:pPr marL="0" lvl="0" indent="0" algn="ctr" rtl="0">
                        <a:spcBef>
                          <a:spcPts val="0"/>
                        </a:spcBef>
                        <a:spcAft>
                          <a:spcPts val="0"/>
                        </a:spcAft>
                        <a:buNone/>
                      </a:pPr>
                      <a:r>
                        <a:rPr lang="en" sz="800">
                          <a:solidFill>
                            <a:schemeClr val="bg1"/>
                          </a:solidFill>
                        </a:rPr>
                        <a:t>June 15, 2022</a:t>
                      </a:r>
                      <a:endParaRPr sz="800">
                        <a:solidFill>
                          <a:schemeClr val="bg1"/>
                        </a:solidFill>
                      </a:endParaRPr>
                    </a:p>
                  </a:txBody>
                  <a:tcPr marL="18300" marR="18300" marT="18300" marB="18300" anchor="ct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rtl="0" eaLnBrk="1" latinLnBrk="0" hangingPunct="1">
                        <a:defRPr kumimoji="0" kern="1200">
                          <a:solidFill>
                            <a:schemeClr val="tx1"/>
                          </a:solidFill>
                          <a:latin typeface="Arial"/>
                        </a:defRPr>
                      </a:lvl1pPr>
                      <a:lvl2pPr marL="457200" algn="l" rtl="0" eaLnBrk="1" latinLnBrk="0" hangingPunct="1">
                        <a:defRPr kumimoji="0" kern="1200">
                          <a:solidFill>
                            <a:schemeClr val="tx1"/>
                          </a:solidFill>
                          <a:latin typeface="Arial"/>
                        </a:defRPr>
                      </a:lvl2pPr>
                      <a:lvl3pPr marL="914400" algn="l" rtl="0" eaLnBrk="1" latinLnBrk="0" hangingPunct="1">
                        <a:defRPr kumimoji="0" kern="1200">
                          <a:solidFill>
                            <a:schemeClr val="tx1"/>
                          </a:solidFill>
                          <a:latin typeface="Arial"/>
                        </a:defRPr>
                      </a:lvl3pPr>
                      <a:lvl4pPr marL="1371600" algn="l" rtl="0" eaLnBrk="1" latinLnBrk="0" hangingPunct="1">
                        <a:defRPr kumimoji="0" kern="1200">
                          <a:solidFill>
                            <a:schemeClr val="tx1"/>
                          </a:solidFill>
                          <a:latin typeface="Arial"/>
                        </a:defRPr>
                      </a:lvl4pPr>
                      <a:lvl5pPr marL="1828800" algn="l" rtl="0" eaLnBrk="1" latinLnBrk="0" hangingPunct="1">
                        <a:defRPr kumimoji="0" kern="1200">
                          <a:solidFill>
                            <a:schemeClr val="tx1"/>
                          </a:solidFill>
                          <a:latin typeface="Arial"/>
                        </a:defRPr>
                      </a:lvl5pPr>
                      <a:lvl6pPr marL="2286000" algn="l" rtl="0" eaLnBrk="1" latinLnBrk="0" hangingPunct="1">
                        <a:defRPr kumimoji="0" kern="1200">
                          <a:solidFill>
                            <a:schemeClr val="tx1"/>
                          </a:solidFill>
                          <a:latin typeface="Arial"/>
                        </a:defRPr>
                      </a:lvl6pPr>
                      <a:lvl7pPr marL="2743200" algn="l" rtl="0" eaLnBrk="1" latinLnBrk="0" hangingPunct="1">
                        <a:defRPr kumimoji="0" kern="1200">
                          <a:solidFill>
                            <a:schemeClr val="tx1"/>
                          </a:solidFill>
                          <a:latin typeface="Arial"/>
                        </a:defRPr>
                      </a:lvl7pPr>
                      <a:lvl8pPr marL="3200400" algn="l" rtl="0" eaLnBrk="1" latinLnBrk="0" hangingPunct="1">
                        <a:defRPr kumimoji="0" kern="1200">
                          <a:solidFill>
                            <a:schemeClr val="tx1"/>
                          </a:solidFill>
                          <a:latin typeface="Arial"/>
                        </a:defRPr>
                      </a:lvl8pPr>
                      <a:lvl9pPr marL="3657600" algn="l" rtl="0" eaLnBrk="1" latinLnBrk="0" hangingPunct="1">
                        <a:defRPr kumimoji="0" kern="1200">
                          <a:solidFill>
                            <a:schemeClr val="tx1"/>
                          </a:solidFill>
                          <a:latin typeface="Arial"/>
                        </a:defRPr>
                      </a:lvl9pPr>
                    </a:lstStyle>
                    <a:p>
                      <a:pPr marL="0" lvl="0" indent="0" algn="ctr" rtl="0">
                        <a:spcBef>
                          <a:spcPts val="0"/>
                        </a:spcBef>
                        <a:spcAft>
                          <a:spcPts val="0"/>
                        </a:spcAft>
                        <a:buNone/>
                      </a:pPr>
                      <a:r>
                        <a:rPr lang="en" sz="800">
                          <a:solidFill>
                            <a:schemeClr val="bg1"/>
                          </a:solidFill>
                        </a:rPr>
                        <a:t>Thursday</a:t>
                      </a:r>
                      <a:endParaRPr sz="800">
                        <a:solidFill>
                          <a:schemeClr val="bg1"/>
                        </a:solidFill>
                      </a:endParaRPr>
                    </a:p>
                    <a:p>
                      <a:pPr marL="0" lvl="0" indent="0" algn="ctr" rtl="0">
                        <a:spcBef>
                          <a:spcPts val="0"/>
                        </a:spcBef>
                        <a:spcAft>
                          <a:spcPts val="0"/>
                        </a:spcAft>
                        <a:buNone/>
                      </a:pPr>
                      <a:r>
                        <a:rPr lang="en" sz="800">
                          <a:solidFill>
                            <a:schemeClr val="bg1"/>
                          </a:solidFill>
                        </a:rPr>
                        <a:t>June 16, 2021</a:t>
                      </a:r>
                      <a:endParaRPr sz="800">
                        <a:solidFill>
                          <a:schemeClr val="bg1"/>
                        </a:solidFill>
                      </a:endParaRPr>
                    </a:p>
                  </a:txBody>
                  <a:tcPr marL="18300" marR="18300" marT="18300" marB="18300" anchor="ct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rtl="0" eaLnBrk="1" latinLnBrk="0" hangingPunct="1">
                        <a:defRPr kumimoji="0" kern="1200">
                          <a:solidFill>
                            <a:schemeClr val="tx1"/>
                          </a:solidFill>
                          <a:latin typeface="Arial"/>
                        </a:defRPr>
                      </a:lvl1pPr>
                      <a:lvl2pPr marL="457200" algn="l" rtl="0" eaLnBrk="1" latinLnBrk="0" hangingPunct="1">
                        <a:defRPr kumimoji="0" kern="1200">
                          <a:solidFill>
                            <a:schemeClr val="tx1"/>
                          </a:solidFill>
                          <a:latin typeface="Arial"/>
                        </a:defRPr>
                      </a:lvl2pPr>
                      <a:lvl3pPr marL="914400" algn="l" rtl="0" eaLnBrk="1" latinLnBrk="0" hangingPunct="1">
                        <a:defRPr kumimoji="0" kern="1200">
                          <a:solidFill>
                            <a:schemeClr val="tx1"/>
                          </a:solidFill>
                          <a:latin typeface="Arial"/>
                        </a:defRPr>
                      </a:lvl3pPr>
                      <a:lvl4pPr marL="1371600" algn="l" rtl="0" eaLnBrk="1" latinLnBrk="0" hangingPunct="1">
                        <a:defRPr kumimoji="0" kern="1200">
                          <a:solidFill>
                            <a:schemeClr val="tx1"/>
                          </a:solidFill>
                          <a:latin typeface="Arial"/>
                        </a:defRPr>
                      </a:lvl4pPr>
                      <a:lvl5pPr marL="1828800" algn="l" rtl="0" eaLnBrk="1" latinLnBrk="0" hangingPunct="1">
                        <a:defRPr kumimoji="0" kern="1200">
                          <a:solidFill>
                            <a:schemeClr val="tx1"/>
                          </a:solidFill>
                          <a:latin typeface="Arial"/>
                        </a:defRPr>
                      </a:lvl5pPr>
                      <a:lvl6pPr marL="2286000" algn="l" rtl="0" eaLnBrk="1" latinLnBrk="0" hangingPunct="1">
                        <a:defRPr kumimoji="0" kern="1200">
                          <a:solidFill>
                            <a:schemeClr val="tx1"/>
                          </a:solidFill>
                          <a:latin typeface="Arial"/>
                        </a:defRPr>
                      </a:lvl6pPr>
                      <a:lvl7pPr marL="2743200" algn="l" rtl="0" eaLnBrk="1" latinLnBrk="0" hangingPunct="1">
                        <a:defRPr kumimoji="0" kern="1200">
                          <a:solidFill>
                            <a:schemeClr val="tx1"/>
                          </a:solidFill>
                          <a:latin typeface="Arial"/>
                        </a:defRPr>
                      </a:lvl7pPr>
                      <a:lvl8pPr marL="3200400" algn="l" rtl="0" eaLnBrk="1" latinLnBrk="0" hangingPunct="1">
                        <a:defRPr kumimoji="0" kern="1200">
                          <a:solidFill>
                            <a:schemeClr val="tx1"/>
                          </a:solidFill>
                          <a:latin typeface="Arial"/>
                        </a:defRPr>
                      </a:lvl8pPr>
                      <a:lvl9pPr marL="3657600" algn="l" rtl="0" eaLnBrk="1" latinLnBrk="0" hangingPunct="1">
                        <a:defRPr kumimoji="0" kern="1200">
                          <a:solidFill>
                            <a:schemeClr val="tx1"/>
                          </a:solidFill>
                          <a:latin typeface="Arial"/>
                        </a:defRPr>
                      </a:lvl9pPr>
                    </a:lstStyle>
                    <a:p>
                      <a:pPr marL="0" lvl="0" indent="0" algn="ctr" rtl="0">
                        <a:spcBef>
                          <a:spcPts val="0"/>
                        </a:spcBef>
                        <a:spcAft>
                          <a:spcPts val="0"/>
                        </a:spcAft>
                        <a:buNone/>
                      </a:pPr>
                      <a:r>
                        <a:rPr lang="en" sz="800">
                          <a:solidFill>
                            <a:schemeClr val="bg1"/>
                          </a:solidFill>
                        </a:rPr>
                        <a:t>Friday</a:t>
                      </a:r>
                      <a:endParaRPr sz="800">
                        <a:solidFill>
                          <a:schemeClr val="bg1"/>
                        </a:solidFill>
                      </a:endParaRPr>
                    </a:p>
                    <a:p>
                      <a:pPr marL="0" lvl="0" indent="0" algn="ctr" rtl="0">
                        <a:spcBef>
                          <a:spcPts val="0"/>
                        </a:spcBef>
                        <a:spcAft>
                          <a:spcPts val="0"/>
                        </a:spcAft>
                        <a:buNone/>
                      </a:pPr>
                      <a:r>
                        <a:rPr lang="en" sz="800">
                          <a:solidFill>
                            <a:schemeClr val="bg1"/>
                          </a:solidFill>
                        </a:rPr>
                        <a:t>June 17, 2021</a:t>
                      </a:r>
                      <a:endParaRPr sz="800">
                        <a:solidFill>
                          <a:schemeClr val="bg1"/>
                        </a:solidFill>
                      </a:endParaRPr>
                    </a:p>
                  </a:txBody>
                  <a:tcPr marL="18300" marR="18300" marT="18300" marB="18300" anchor="ct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171626">
                <a:tc rowSpan="4">
                  <a:txBody>
                    <a:bodyPr/>
                    <a:lstStyle>
                      <a:lvl1pPr marL="0" algn="l" rtl="0" eaLnBrk="1" latinLnBrk="0" hangingPunct="1">
                        <a:defRPr kumimoji="0" kern="1200">
                          <a:solidFill>
                            <a:schemeClr val="tx1"/>
                          </a:solidFill>
                          <a:latin typeface="Arial"/>
                        </a:defRPr>
                      </a:lvl1pPr>
                      <a:lvl2pPr marL="457200" algn="l" rtl="0" eaLnBrk="1" latinLnBrk="0" hangingPunct="1">
                        <a:defRPr kumimoji="0" kern="1200">
                          <a:solidFill>
                            <a:schemeClr val="tx1"/>
                          </a:solidFill>
                          <a:latin typeface="Arial"/>
                        </a:defRPr>
                      </a:lvl2pPr>
                      <a:lvl3pPr marL="914400" algn="l" rtl="0" eaLnBrk="1" latinLnBrk="0" hangingPunct="1">
                        <a:defRPr kumimoji="0" kern="1200">
                          <a:solidFill>
                            <a:schemeClr val="tx1"/>
                          </a:solidFill>
                          <a:latin typeface="Arial"/>
                        </a:defRPr>
                      </a:lvl3pPr>
                      <a:lvl4pPr marL="1371600" algn="l" rtl="0" eaLnBrk="1" latinLnBrk="0" hangingPunct="1">
                        <a:defRPr kumimoji="0" kern="1200">
                          <a:solidFill>
                            <a:schemeClr val="tx1"/>
                          </a:solidFill>
                          <a:latin typeface="Arial"/>
                        </a:defRPr>
                      </a:lvl4pPr>
                      <a:lvl5pPr marL="1828800" algn="l" rtl="0" eaLnBrk="1" latinLnBrk="0" hangingPunct="1">
                        <a:defRPr kumimoji="0" kern="1200">
                          <a:solidFill>
                            <a:schemeClr val="tx1"/>
                          </a:solidFill>
                          <a:latin typeface="Arial"/>
                        </a:defRPr>
                      </a:lvl5pPr>
                      <a:lvl6pPr marL="2286000" algn="l" rtl="0" eaLnBrk="1" latinLnBrk="0" hangingPunct="1">
                        <a:defRPr kumimoji="0" kern="1200">
                          <a:solidFill>
                            <a:schemeClr val="tx1"/>
                          </a:solidFill>
                          <a:latin typeface="Arial"/>
                        </a:defRPr>
                      </a:lvl6pPr>
                      <a:lvl7pPr marL="2743200" algn="l" rtl="0" eaLnBrk="1" latinLnBrk="0" hangingPunct="1">
                        <a:defRPr kumimoji="0" kern="1200">
                          <a:solidFill>
                            <a:schemeClr val="tx1"/>
                          </a:solidFill>
                          <a:latin typeface="Arial"/>
                        </a:defRPr>
                      </a:lvl7pPr>
                      <a:lvl8pPr marL="3200400" algn="l" rtl="0" eaLnBrk="1" latinLnBrk="0" hangingPunct="1">
                        <a:defRPr kumimoji="0" kern="1200">
                          <a:solidFill>
                            <a:schemeClr val="tx1"/>
                          </a:solidFill>
                          <a:latin typeface="Arial"/>
                        </a:defRPr>
                      </a:lvl8pPr>
                      <a:lvl9pPr marL="3657600" algn="l" rtl="0" eaLnBrk="1" latinLnBrk="0" hangingPunct="1">
                        <a:defRPr kumimoji="0" kern="1200">
                          <a:solidFill>
                            <a:schemeClr val="tx1"/>
                          </a:solidFill>
                          <a:latin typeface="Arial"/>
                        </a:defRPr>
                      </a:lvl9pPr>
                    </a:lstStyle>
                    <a:p>
                      <a:pPr marL="0" lvl="0" indent="0" algn="ctr" rtl="0">
                        <a:spcBef>
                          <a:spcPts val="0"/>
                        </a:spcBef>
                        <a:spcAft>
                          <a:spcPts val="0"/>
                        </a:spcAft>
                        <a:buNone/>
                      </a:pPr>
                      <a:r>
                        <a:rPr lang="en" sz="800">
                          <a:solidFill>
                            <a:schemeClr val="bg1"/>
                          </a:solidFill>
                        </a:rPr>
                        <a:t>13:00 - 14:00</a:t>
                      </a:r>
                      <a:endParaRPr sz="800">
                        <a:solidFill>
                          <a:schemeClr val="bg1"/>
                        </a:solidFill>
                      </a:endParaRPr>
                    </a:p>
                  </a:txBody>
                  <a:tcPr marL="18300" marR="18300" marT="18300" marB="18300" anchor="ct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c rowSpan="4">
                  <a:txBody>
                    <a:bodyPr/>
                    <a:lstStyle>
                      <a:lvl1pPr marL="0" algn="l" rtl="0" eaLnBrk="1" latinLnBrk="0" hangingPunct="1">
                        <a:defRPr kumimoji="0" kern="1200">
                          <a:solidFill>
                            <a:schemeClr val="tx1"/>
                          </a:solidFill>
                          <a:latin typeface="Arial"/>
                        </a:defRPr>
                      </a:lvl1pPr>
                      <a:lvl2pPr marL="457200" algn="l" rtl="0" eaLnBrk="1" latinLnBrk="0" hangingPunct="1">
                        <a:defRPr kumimoji="0" kern="1200">
                          <a:solidFill>
                            <a:schemeClr val="tx1"/>
                          </a:solidFill>
                          <a:latin typeface="Arial"/>
                        </a:defRPr>
                      </a:lvl2pPr>
                      <a:lvl3pPr marL="914400" algn="l" rtl="0" eaLnBrk="1" latinLnBrk="0" hangingPunct="1">
                        <a:defRPr kumimoji="0" kern="1200">
                          <a:solidFill>
                            <a:schemeClr val="tx1"/>
                          </a:solidFill>
                          <a:latin typeface="Arial"/>
                        </a:defRPr>
                      </a:lvl3pPr>
                      <a:lvl4pPr marL="1371600" algn="l" rtl="0" eaLnBrk="1" latinLnBrk="0" hangingPunct="1">
                        <a:defRPr kumimoji="0" kern="1200">
                          <a:solidFill>
                            <a:schemeClr val="tx1"/>
                          </a:solidFill>
                          <a:latin typeface="Arial"/>
                        </a:defRPr>
                      </a:lvl4pPr>
                      <a:lvl5pPr marL="1828800" algn="l" rtl="0" eaLnBrk="1" latinLnBrk="0" hangingPunct="1">
                        <a:defRPr kumimoji="0" kern="1200">
                          <a:solidFill>
                            <a:schemeClr val="tx1"/>
                          </a:solidFill>
                          <a:latin typeface="Arial"/>
                        </a:defRPr>
                      </a:lvl5pPr>
                      <a:lvl6pPr marL="2286000" algn="l" rtl="0" eaLnBrk="1" latinLnBrk="0" hangingPunct="1">
                        <a:defRPr kumimoji="0" kern="1200">
                          <a:solidFill>
                            <a:schemeClr val="tx1"/>
                          </a:solidFill>
                          <a:latin typeface="Arial"/>
                        </a:defRPr>
                      </a:lvl6pPr>
                      <a:lvl7pPr marL="2743200" algn="l" rtl="0" eaLnBrk="1" latinLnBrk="0" hangingPunct="1">
                        <a:defRPr kumimoji="0" kern="1200">
                          <a:solidFill>
                            <a:schemeClr val="tx1"/>
                          </a:solidFill>
                          <a:latin typeface="Arial"/>
                        </a:defRPr>
                      </a:lvl7pPr>
                      <a:lvl8pPr marL="3200400" algn="l" rtl="0" eaLnBrk="1" latinLnBrk="0" hangingPunct="1">
                        <a:defRPr kumimoji="0" kern="1200">
                          <a:solidFill>
                            <a:schemeClr val="tx1"/>
                          </a:solidFill>
                          <a:latin typeface="Arial"/>
                        </a:defRPr>
                      </a:lvl8pPr>
                      <a:lvl9pPr marL="3657600" algn="l" rtl="0" eaLnBrk="1" latinLnBrk="0" hangingPunct="1">
                        <a:defRPr kumimoji="0" kern="1200">
                          <a:solidFill>
                            <a:schemeClr val="tx1"/>
                          </a:solidFill>
                          <a:latin typeface="Arial"/>
                        </a:defRPr>
                      </a:lvl9pPr>
                    </a:lstStyle>
                    <a:p>
                      <a:pPr marL="0" lvl="0" indent="0" algn="ctr" rtl="0">
                        <a:spcBef>
                          <a:spcPts val="0"/>
                        </a:spcBef>
                        <a:spcAft>
                          <a:spcPts val="0"/>
                        </a:spcAft>
                        <a:buNone/>
                      </a:pPr>
                      <a:r>
                        <a:rPr lang="en" sz="800">
                          <a:solidFill>
                            <a:schemeClr val="bg1"/>
                          </a:solidFill>
                        </a:rPr>
                        <a:t>9:00 - 10:00</a:t>
                      </a:r>
                      <a:endParaRPr sz="800">
                        <a:solidFill>
                          <a:schemeClr val="bg1"/>
                        </a:solidFill>
                      </a:endParaRPr>
                    </a:p>
                  </a:txBody>
                  <a:tcPr marL="18300" marR="18300" marT="18300" marB="18300" anchor="ct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c rowSpan="3">
                  <a:txBody>
                    <a:bodyPr/>
                    <a:lstStyle>
                      <a:lvl1pPr marL="0" algn="l" rtl="0" eaLnBrk="1" latinLnBrk="0" hangingPunct="1">
                        <a:defRPr kumimoji="0" kern="1200">
                          <a:solidFill>
                            <a:schemeClr val="tx1"/>
                          </a:solidFill>
                          <a:latin typeface="Arial"/>
                        </a:defRPr>
                      </a:lvl1pPr>
                      <a:lvl2pPr marL="457200" algn="l" rtl="0" eaLnBrk="1" latinLnBrk="0" hangingPunct="1">
                        <a:defRPr kumimoji="0" kern="1200">
                          <a:solidFill>
                            <a:schemeClr val="tx1"/>
                          </a:solidFill>
                          <a:latin typeface="Arial"/>
                        </a:defRPr>
                      </a:lvl2pPr>
                      <a:lvl3pPr marL="914400" algn="l" rtl="0" eaLnBrk="1" latinLnBrk="0" hangingPunct="1">
                        <a:defRPr kumimoji="0" kern="1200">
                          <a:solidFill>
                            <a:schemeClr val="tx1"/>
                          </a:solidFill>
                          <a:latin typeface="Arial"/>
                        </a:defRPr>
                      </a:lvl3pPr>
                      <a:lvl4pPr marL="1371600" algn="l" rtl="0" eaLnBrk="1" latinLnBrk="0" hangingPunct="1">
                        <a:defRPr kumimoji="0" kern="1200">
                          <a:solidFill>
                            <a:schemeClr val="tx1"/>
                          </a:solidFill>
                          <a:latin typeface="Arial"/>
                        </a:defRPr>
                      </a:lvl4pPr>
                      <a:lvl5pPr marL="1828800" algn="l" rtl="0" eaLnBrk="1" latinLnBrk="0" hangingPunct="1">
                        <a:defRPr kumimoji="0" kern="1200">
                          <a:solidFill>
                            <a:schemeClr val="tx1"/>
                          </a:solidFill>
                          <a:latin typeface="Arial"/>
                        </a:defRPr>
                      </a:lvl5pPr>
                      <a:lvl6pPr marL="2286000" algn="l" rtl="0" eaLnBrk="1" latinLnBrk="0" hangingPunct="1">
                        <a:defRPr kumimoji="0" kern="1200">
                          <a:solidFill>
                            <a:schemeClr val="tx1"/>
                          </a:solidFill>
                          <a:latin typeface="Arial"/>
                        </a:defRPr>
                      </a:lvl6pPr>
                      <a:lvl7pPr marL="2743200" algn="l" rtl="0" eaLnBrk="1" latinLnBrk="0" hangingPunct="1">
                        <a:defRPr kumimoji="0" kern="1200">
                          <a:solidFill>
                            <a:schemeClr val="tx1"/>
                          </a:solidFill>
                          <a:latin typeface="Arial"/>
                        </a:defRPr>
                      </a:lvl7pPr>
                      <a:lvl8pPr marL="3200400" algn="l" rtl="0" eaLnBrk="1" latinLnBrk="0" hangingPunct="1">
                        <a:defRPr kumimoji="0" kern="1200">
                          <a:solidFill>
                            <a:schemeClr val="tx1"/>
                          </a:solidFill>
                          <a:latin typeface="Arial"/>
                        </a:defRPr>
                      </a:lvl8pPr>
                      <a:lvl9pPr marL="3657600" algn="l" rtl="0" eaLnBrk="1" latinLnBrk="0" hangingPunct="1">
                        <a:defRPr kumimoji="0" kern="1200">
                          <a:solidFill>
                            <a:schemeClr val="tx1"/>
                          </a:solidFill>
                          <a:latin typeface="Arial"/>
                        </a:defRPr>
                      </a:lvl9pPr>
                    </a:lstStyle>
                    <a:p>
                      <a:pPr marL="0" lvl="0" indent="0" algn="ctr" rtl="0">
                        <a:spcBef>
                          <a:spcPts val="0"/>
                        </a:spcBef>
                        <a:spcAft>
                          <a:spcPts val="0"/>
                        </a:spcAft>
                        <a:buNone/>
                      </a:pPr>
                      <a:r>
                        <a:rPr lang="en" sz="800" i="1" dirty="0">
                          <a:solidFill>
                            <a:schemeClr val="bg1"/>
                          </a:solidFill>
                        </a:rPr>
                        <a:t>OPTIONAL*</a:t>
                      </a:r>
                      <a:endParaRPr sz="800" i="1" dirty="0">
                        <a:solidFill>
                          <a:schemeClr val="bg1"/>
                        </a:solidFill>
                      </a:endParaRPr>
                    </a:p>
                    <a:p>
                      <a:pPr marL="0" lvl="0" indent="0" algn="ctr" rtl="0">
                        <a:spcBef>
                          <a:spcPts val="0"/>
                        </a:spcBef>
                        <a:spcAft>
                          <a:spcPts val="0"/>
                        </a:spcAft>
                        <a:buNone/>
                      </a:pPr>
                      <a:r>
                        <a:rPr lang="en" sz="800" dirty="0">
                          <a:solidFill>
                            <a:schemeClr val="bg1"/>
                          </a:solidFill>
                        </a:rPr>
                        <a:t>1a. Installing </a:t>
                      </a:r>
                      <a:endParaRPr sz="800" dirty="0">
                        <a:solidFill>
                          <a:schemeClr val="bg1"/>
                        </a:solidFill>
                      </a:endParaRPr>
                    </a:p>
                    <a:p>
                      <a:pPr marL="0" lvl="0" indent="0" algn="ctr" rtl="0">
                        <a:spcBef>
                          <a:spcPts val="0"/>
                        </a:spcBef>
                        <a:spcAft>
                          <a:spcPts val="0"/>
                        </a:spcAft>
                        <a:buNone/>
                      </a:pPr>
                      <a:r>
                        <a:rPr lang="en" sz="800" dirty="0">
                          <a:solidFill>
                            <a:schemeClr val="bg1"/>
                          </a:solidFill>
                        </a:rPr>
                        <a:t>HYSPLIT on Windows PC</a:t>
                      </a:r>
                      <a:endParaRPr sz="800" dirty="0">
                        <a:solidFill>
                          <a:schemeClr val="bg1"/>
                        </a:solidFill>
                      </a:endParaRPr>
                    </a:p>
                  </a:txBody>
                  <a:tcPr marL="18300" marR="18300" marT="18300" marB="18300" anchor="ct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rgbClr val="FCA2C9"/>
                    </a:solidFill>
                  </a:tcPr>
                </a:tc>
                <a:tc rowSpan="2">
                  <a:txBody>
                    <a:bodyPr/>
                    <a:lstStyle>
                      <a:lvl1pPr marL="0" algn="l" rtl="0" eaLnBrk="1" latinLnBrk="0" hangingPunct="1">
                        <a:defRPr kumimoji="0" kern="1200">
                          <a:solidFill>
                            <a:schemeClr val="tx1"/>
                          </a:solidFill>
                          <a:latin typeface="Arial"/>
                        </a:defRPr>
                      </a:lvl1pPr>
                      <a:lvl2pPr marL="457200" algn="l" rtl="0" eaLnBrk="1" latinLnBrk="0" hangingPunct="1">
                        <a:defRPr kumimoji="0" kern="1200">
                          <a:solidFill>
                            <a:schemeClr val="tx1"/>
                          </a:solidFill>
                          <a:latin typeface="Arial"/>
                        </a:defRPr>
                      </a:lvl2pPr>
                      <a:lvl3pPr marL="914400" algn="l" rtl="0" eaLnBrk="1" latinLnBrk="0" hangingPunct="1">
                        <a:defRPr kumimoji="0" kern="1200">
                          <a:solidFill>
                            <a:schemeClr val="tx1"/>
                          </a:solidFill>
                          <a:latin typeface="Arial"/>
                        </a:defRPr>
                      </a:lvl3pPr>
                      <a:lvl4pPr marL="1371600" algn="l" rtl="0" eaLnBrk="1" latinLnBrk="0" hangingPunct="1">
                        <a:defRPr kumimoji="0" kern="1200">
                          <a:solidFill>
                            <a:schemeClr val="tx1"/>
                          </a:solidFill>
                          <a:latin typeface="Arial"/>
                        </a:defRPr>
                      </a:lvl4pPr>
                      <a:lvl5pPr marL="1828800" algn="l" rtl="0" eaLnBrk="1" latinLnBrk="0" hangingPunct="1">
                        <a:defRPr kumimoji="0" kern="1200">
                          <a:solidFill>
                            <a:schemeClr val="tx1"/>
                          </a:solidFill>
                          <a:latin typeface="Arial"/>
                        </a:defRPr>
                      </a:lvl5pPr>
                      <a:lvl6pPr marL="2286000" algn="l" rtl="0" eaLnBrk="1" latinLnBrk="0" hangingPunct="1">
                        <a:defRPr kumimoji="0" kern="1200">
                          <a:solidFill>
                            <a:schemeClr val="tx1"/>
                          </a:solidFill>
                          <a:latin typeface="Arial"/>
                        </a:defRPr>
                      </a:lvl6pPr>
                      <a:lvl7pPr marL="2743200" algn="l" rtl="0" eaLnBrk="1" latinLnBrk="0" hangingPunct="1">
                        <a:defRPr kumimoji="0" kern="1200">
                          <a:solidFill>
                            <a:schemeClr val="tx1"/>
                          </a:solidFill>
                          <a:latin typeface="Arial"/>
                        </a:defRPr>
                      </a:lvl7pPr>
                      <a:lvl8pPr marL="3200400" algn="l" rtl="0" eaLnBrk="1" latinLnBrk="0" hangingPunct="1">
                        <a:defRPr kumimoji="0" kern="1200">
                          <a:solidFill>
                            <a:schemeClr val="tx1"/>
                          </a:solidFill>
                          <a:latin typeface="Arial"/>
                        </a:defRPr>
                      </a:lvl8pPr>
                      <a:lvl9pPr marL="3657600" algn="l" rtl="0" eaLnBrk="1" latinLnBrk="0" hangingPunct="1">
                        <a:defRPr kumimoji="0" kern="1200">
                          <a:solidFill>
                            <a:schemeClr val="tx1"/>
                          </a:solidFill>
                          <a:latin typeface="Arial"/>
                        </a:defRPr>
                      </a:lvl9pPr>
                    </a:lstStyle>
                    <a:p>
                      <a:pPr marL="0" lvl="0" indent="0" algn="ctr" rtl="0">
                        <a:spcBef>
                          <a:spcPts val="0"/>
                        </a:spcBef>
                        <a:spcAft>
                          <a:spcPts val="0"/>
                        </a:spcAft>
                        <a:buNone/>
                      </a:pPr>
                      <a:r>
                        <a:rPr lang="en" sz="800">
                          <a:solidFill>
                            <a:schemeClr val="bg1"/>
                          </a:solidFill>
                        </a:rPr>
                        <a:t>Introduction</a:t>
                      </a:r>
                      <a:endParaRPr sz="800">
                        <a:solidFill>
                          <a:schemeClr val="bg1"/>
                        </a:solidFill>
                      </a:endParaRPr>
                    </a:p>
                  </a:txBody>
                  <a:tcPr marL="18300" marR="18300" marT="18300" marB="18300" anchor="ct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rgbClr val="FFFF00"/>
                    </a:solidFill>
                  </a:tcPr>
                </a:tc>
                <a:tc>
                  <a:txBody>
                    <a:bodyPr/>
                    <a:lstStyle>
                      <a:lvl1pPr marL="0" algn="l" rtl="0" eaLnBrk="1" latinLnBrk="0" hangingPunct="1">
                        <a:defRPr kumimoji="0" kern="1200">
                          <a:solidFill>
                            <a:schemeClr val="tx1"/>
                          </a:solidFill>
                          <a:latin typeface="Arial"/>
                        </a:defRPr>
                      </a:lvl1pPr>
                      <a:lvl2pPr marL="457200" algn="l" rtl="0" eaLnBrk="1" latinLnBrk="0" hangingPunct="1">
                        <a:defRPr kumimoji="0" kern="1200">
                          <a:solidFill>
                            <a:schemeClr val="tx1"/>
                          </a:solidFill>
                          <a:latin typeface="Arial"/>
                        </a:defRPr>
                      </a:lvl2pPr>
                      <a:lvl3pPr marL="914400" algn="l" rtl="0" eaLnBrk="1" latinLnBrk="0" hangingPunct="1">
                        <a:defRPr kumimoji="0" kern="1200">
                          <a:solidFill>
                            <a:schemeClr val="tx1"/>
                          </a:solidFill>
                          <a:latin typeface="Arial"/>
                        </a:defRPr>
                      </a:lvl3pPr>
                      <a:lvl4pPr marL="1371600" algn="l" rtl="0" eaLnBrk="1" latinLnBrk="0" hangingPunct="1">
                        <a:defRPr kumimoji="0" kern="1200">
                          <a:solidFill>
                            <a:schemeClr val="tx1"/>
                          </a:solidFill>
                          <a:latin typeface="Arial"/>
                        </a:defRPr>
                      </a:lvl4pPr>
                      <a:lvl5pPr marL="1828800" algn="l" rtl="0" eaLnBrk="1" latinLnBrk="0" hangingPunct="1">
                        <a:defRPr kumimoji="0" kern="1200">
                          <a:solidFill>
                            <a:schemeClr val="tx1"/>
                          </a:solidFill>
                          <a:latin typeface="Arial"/>
                        </a:defRPr>
                      </a:lvl5pPr>
                      <a:lvl6pPr marL="2286000" algn="l" rtl="0" eaLnBrk="1" latinLnBrk="0" hangingPunct="1">
                        <a:defRPr kumimoji="0" kern="1200">
                          <a:solidFill>
                            <a:schemeClr val="tx1"/>
                          </a:solidFill>
                          <a:latin typeface="Arial"/>
                        </a:defRPr>
                      </a:lvl6pPr>
                      <a:lvl7pPr marL="2743200" algn="l" rtl="0" eaLnBrk="1" latinLnBrk="0" hangingPunct="1">
                        <a:defRPr kumimoji="0" kern="1200">
                          <a:solidFill>
                            <a:schemeClr val="tx1"/>
                          </a:solidFill>
                          <a:latin typeface="Arial"/>
                        </a:defRPr>
                      </a:lvl7pPr>
                      <a:lvl8pPr marL="3200400" algn="l" rtl="0" eaLnBrk="1" latinLnBrk="0" hangingPunct="1">
                        <a:defRPr kumimoji="0" kern="1200">
                          <a:solidFill>
                            <a:schemeClr val="tx1"/>
                          </a:solidFill>
                          <a:latin typeface="Arial"/>
                        </a:defRPr>
                      </a:lvl8pPr>
                      <a:lvl9pPr marL="3657600" algn="l" rtl="0" eaLnBrk="1" latinLnBrk="0" hangingPunct="1">
                        <a:defRPr kumimoji="0" kern="1200">
                          <a:solidFill>
                            <a:schemeClr val="tx1"/>
                          </a:solidFill>
                          <a:latin typeface="Arial"/>
                        </a:defRPr>
                      </a:lvl9pPr>
                    </a:lstStyle>
                    <a:p>
                      <a:pPr marL="0" lvl="0" indent="0" algn="ctr" rtl="0">
                        <a:spcBef>
                          <a:spcPts val="0"/>
                        </a:spcBef>
                        <a:spcAft>
                          <a:spcPts val="0"/>
                        </a:spcAft>
                        <a:buNone/>
                      </a:pPr>
                      <a:r>
                        <a:rPr lang="en" sz="800">
                          <a:solidFill>
                            <a:schemeClr val="bg1"/>
                          </a:solidFill>
                        </a:rPr>
                        <a:t>Introduction</a:t>
                      </a:r>
                      <a:endParaRPr sz="800">
                        <a:solidFill>
                          <a:schemeClr val="bg1"/>
                        </a:solidFill>
                      </a:endParaRPr>
                    </a:p>
                  </a:txBody>
                  <a:tcPr marL="18300" marR="18300" marT="18300" marB="18300" anchor="ct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rgbClr val="FFFF00"/>
                    </a:solidFill>
                  </a:tcPr>
                </a:tc>
                <a:tc>
                  <a:txBody>
                    <a:bodyPr/>
                    <a:lstStyle>
                      <a:lvl1pPr marL="0" algn="l" rtl="0" eaLnBrk="1" latinLnBrk="0" hangingPunct="1">
                        <a:defRPr kumimoji="0" kern="1200">
                          <a:solidFill>
                            <a:schemeClr val="tx1"/>
                          </a:solidFill>
                          <a:latin typeface="Arial"/>
                        </a:defRPr>
                      </a:lvl1pPr>
                      <a:lvl2pPr marL="457200" algn="l" rtl="0" eaLnBrk="1" latinLnBrk="0" hangingPunct="1">
                        <a:defRPr kumimoji="0" kern="1200">
                          <a:solidFill>
                            <a:schemeClr val="tx1"/>
                          </a:solidFill>
                          <a:latin typeface="Arial"/>
                        </a:defRPr>
                      </a:lvl2pPr>
                      <a:lvl3pPr marL="914400" algn="l" rtl="0" eaLnBrk="1" latinLnBrk="0" hangingPunct="1">
                        <a:defRPr kumimoji="0" kern="1200">
                          <a:solidFill>
                            <a:schemeClr val="tx1"/>
                          </a:solidFill>
                          <a:latin typeface="Arial"/>
                        </a:defRPr>
                      </a:lvl3pPr>
                      <a:lvl4pPr marL="1371600" algn="l" rtl="0" eaLnBrk="1" latinLnBrk="0" hangingPunct="1">
                        <a:defRPr kumimoji="0" kern="1200">
                          <a:solidFill>
                            <a:schemeClr val="tx1"/>
                          </a:solidFill>
                          <a:latin typeface="Arial"/>
                        </a:defRPr>
                      </a:lvl4pPr>
                      <a:lvl5pPr marL="1828800" algn="l" rtl="0" eaLnBrk="1" latinLnBrk="0" hangingPunct="1">
                        <a:defRPr kumimoji="0" kern="1200">
                          <a:solidFill>
                            <a:schemeClr val="tx1"/>
                          </a:solidFill>
                          <a:latin typeface="Arial"/>
                        </a:defRPr>
                      </a:lvl5pPr>
                      <a:lvl6pPr marL="2286000" algn="l" rtl="0" eaLnBrk="1" latinLnBrk="0" hangingPunct="1">
                        <a:defRPr kumimoji="0" kern="1200">
                          <a:solidFill>
                            <a:schemeClr val="tx1"/>
                          </a:solidFill>
                          <a:latin typeface="Arial"/>
                        </a:defRPr>
                      </a:lvl6pPr>
                      <a:lvl7pPr marL="2743200" algn="l" rtl="0" eaLnBrk="1" latinLnBrk="0" hangingPunct="1">
                        <a:defRPr kumimoji="0" kern="1200">
                          <a:solidFill>
                            <a:schemeClr val="tx1"/>
                          </a:solidFill>
                          <a:latin typeface="Arial"/>
                        </a:defRPr>
                      </a:lvl7pPr>
                      <a:lvl8pPr marL="3200400" algn="l" rtl="0" eaLnBrk="1" latinLnBrk="0" hangingPunct="1">
                        <a:defRPr kumimoji="0" kern="1200">
                          <a:solidFill>
                            <a:schemeClr val="tx1"/>
                          </a:solidFill>
                          <a:latin typeface="Arial"/>
                        </a:defRPr>
                      </a:lvl8pPr>
                      <a:lvl9pPr marL="3657600" algn="l" rtl="0" eaLnBrk="1" latinLnBrk="0" hangingPunct="1">
                        <a:defRPr kumimoji="0" kern="1200">
                          <a:solidFill>
                            <a:schemeClr val="tx1"/>
                          </a:solidFill>
                          <a:latin typeface="Arial"/>
                        </a:defRPr>
                      </a:lvl9pPr>
                    </a:lstStyle>
                    <a:p>
                      <a:pPr marL="0" lvl="0" indent="0" algn="ctr" rtl="0">
                        <a:spcBef>
                          <a:spcPts val="0"/>
                        </a:spcBef>
                        <a:spcAft>
                          <a:spcPts val="0"/>
                        </a:spcAft>
                        <a:buNone/>
                      </a:pPr>
                      <a:r>
                        <a:rPr lang="en" sz="800">
                          <a:solidFill>
                            <a:schemeClr val="bg1"/>
                          </a:solidFill>
                        </a:rPr>
                        <a:t>Introduction</a:t>
                      </a:r>
                      <a:endParaRPr sz="800">
                        <a:solidFill>
                          <a:schemeClr val="bg1"/>
                        </a:solidFill>
                      </a:endParaRPr>
                    </a:p>
                  </a:txBody>
                  <a:tcPr marL="18300" marR="18300" marT="18300" marB="18300" anchor="ct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rgbClr val="FFFF00"/>
                    </a:solidFill>
                  </a:tcPr>
                </a:tc>
                <a:tc>
                  <a:txBody>
                    <a:bodyPr/>
                    <a:lstStyle>
                      <a:lvl1pPr marL="0" algn="l" rtl="0" eaLnBrk="1" latinLnBrk="0" hangingPunct="1">
                        <a:defRPr kumimoji="0" kern="1200">
                          <a:solidFill>
                            <a:schemeClr val="tx1"/>
                          </a:solidFill>
                          <a:latin typeface="Arial"/>
                        </a:defRPr>
                      </a:lvl1pPr>
                      <a:lvl2pPr marL="457200" algn="l" rtl="0" eaLnBrk="1" latinLnBrk="0" hangingPunct="1">
                        <a:defRPr kumimoji="0" kern="1200">
                          <a:solidFill>
                            <a:schemeClr val="tx1"/>
                          </a:solidFill>
                          <a:latin typeface="Arial"/>
                        </a:defRPr>
                      </a:lvl2pPr>
                      <a:lvl3pPr marL="914400" algn="l" rtl="0" eaLnBrk="1" latinLnBrk="0" hangingPunct="1">
                        <a:defRPr kumimoji="0" kern="1200">
                          <a:solidFill>
                            <a:schemeClr val="tx1"/>
                          </a:solidFill>
                          <a:latin typeface="Arial"/>
                        </a:defRPr>
                      </a:lvl3pPr>
                      <a:lvl4pPr marL="1371600" algn="l" rtl="0" eaLnBrk="1" latinLnBrk="0" hangingPunct="1">
                        <a:defRPr kumimoji="0" kern="1200">
                          <a:solidFill>
                            <a:schemeClr val="tx1"/>
                          </a:solidFill>
                          <a:latin typeface="Arial"/>
                        </a:defRPr>
                      </a:lvl4pPr>
                      <a:lvl5pPr marL="1828800" algn="l" rtl="0" eaLnBrk="1" latinLnBrk="0" hangingPunct="1">
                        <a:defRPr kumimoji="0" kern="1200">
                          <a:solidFill>
                            <a:schemeClr val="tx1"/>
                          </a:solidFill>
                          <a:latin typeface="Arial"/>
                        </a:defRPr>
                      </a:lvl5pPr>
                      <a:lvl6pPr marL="2286000" algn="l" rtl="0" eaLnBrk="1" latinLnBrk="0" hangingPunct="1">
                        <a:defRPr kumimoji="0" kern="1200">
                          <a:solidFill>
                            <a:schemeClr val="tx1"/>
                          </a:solidFill>
                          <a:latin typeface="Arial"/>
                        </a:defRPr>
                      </a:lvl6pPr>
                      <a:lvl7pPr marL="2743200" algn="l" rtl="0" eaLnBrk="1" latinLnBrk="0" hangingPunct="1">
                        <a:defRPr kumimoji="0" kern="1200">
                          <a:solidFill>
                            <a:schemeClr val="tx1"/>
                          </a:solidFill>
                          <a:latin typeface="Arial"/>
                        </a:defRPr>
                      </a:lvl7pPr>
                      <a:lvl8pPr marL="3200400" algn="l" rtl="0" eaLnBrk="1" latinLnBrk="0" hangingPunct="1">
                        <a:defRPr kumimoji="0" kern="1200">
                          <a:solidFill>
                            <a:schemeClr val="tx1"/>
                          </a:solidFill>
                          <a:latin typeface="Arial"/>
                        </a:defRPr>
                      </a:lvl8pPr>
                      <a:lvl9pPr marL="3657600" algn="l" rtl="0" eaLnBrk="1" latinLnBrk="0" hangingPunct="1">
                        <a:defRPr kumimoji="0" kern="1200">
                          <a:solidFill>
                            <a:schemeClr val="tx1"/>
                          </a:solidFill>
                          <a:latin typeface="Arial"/>
                        </a:defRPr>
                      </a:lvl9pPr>
                    </a:lstStyle>
                    <a:p>
                      <a:pPr marL="0" lvl="0" indent="0" algn="ctr" rtl="0">
                        <a:spcBef>
                          <a:spcPts val="0"/>
                        </a:spcBef>
                        <a:spcAft>
                          <a:spcPts val="0"/>
                        </a:spcAft>
                        <a:buNone/>
                      </a:pPr>
                      <a:r>
                        <a:rPr lang="en" sz="800">
                          <a:solidFill>
                            <a:schemeClr val="bg1"/>
                          </a:solidFill>
                        </a:rPr>
                        <a:t>Introduction</a:t>
                      </a:r>
                      <a:endParaRPr sz="800">
                        <a:solidFill>
                          <a:schemeClr val="bg1"/>
                        </a:solidFill>
                      </a:endParaRPr>
                    </a:p>
                  </a:txBody>
                  <a:tcPr marL="18300" marR="18300" marT="18300" marB="18300" anchor="ct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rgbClr val="FFFF00"/>
                    </a:solidFill>
                  </a:tcPr>
                </a:tc>
                <a:extLst>
                  <a:ext uri="{0D108BD9-81ED-4DB2-BD59-A6C34878D82A}">
                    <a16:rowId xmlns:a16="http://schemas.microsoft.com/office/drawing/2014/main" val="10001"/>
                  </a:ext>
                </a:extLst>
              </a:tr>
              <a:tr h="132953">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rowSpan="6">
                  <a:txBody>
                    <a:bodyPr/>
                    <a:lstStyle>
                      <a:lvl1pPr marL="0" algn="l" rtl="0" eaLnBrk="1" latinLnBrk="0" hangingPunct="1">
                        <a:defRPr kumimoji="0" kern="1200">
                          <a:solidFill>
                            <a:schemeClr val="tx1"/>
                          </a:solidFill>
                          <a:latin typeface="Arial"/>
                        </a:defRPr>
                      </a:lvl1pPr>
                      <a:lvl2pPr marL="457200" algn="l" rtl="0" eaLnBrk="1" latinLnBrk="0" hangingPunct="1">
                        <a:defRPr kumimoji="0" kern="1200">
                          <a:solidFill>
                            <a:schemeClr val="tx1"/>
                          </a:solidFill>
                          <a:latin typeface="Arial"/>
                        </a:defRPr>
                      </a:lvl2pPr>
                      <a:lvl3pPr marL="914400" algn="l" rtl="0" eaLnBrk="1" latinLnBrk="0" hangingPunct="1">
                        <a:defRPr kumimoji="0" kern="1200">
                          <a:solidFill>
                            <a:schemeClr val="tx1"/>
                          </a:solidFill>
                          <a:latin typeface="Arial"/>
                        </a:defRPr>
                      </a:lvl3pPr>
                      <a:lvl4pPr marL="1371600" algn="l" rtl="0" eaLnBrk="1" latinLnBrk="0" hangingPunct="1">
                        <a:defRPr kumimoji="0" kern="1200">
                          <a:solidFill>
                            <a:schemeClr val="tx1"/>
                          </a:solidFill>
                          <a:latin typeface="Arial"/>
                        </a:defRPr>
                      </a:lvl4pPr>
                      <a:lvl5pPr marL="1828800" algn="l" rtl="0" eaLnBrk="1" latinLnBrk="0" hangingPunct="1">
                        <a:defRPr kumimoji="0" kern="1200">
                          <a:solidFill>
                            <a:schemeClr val="tx1"/>
                          </a:solidFill>
                          <a:latin typeface="Arial"/>
                        </a:defRPr>
                      </a:lvl5pPr>
                      <a:lvl6pPr marL="2286000" algn="l" rtl="0" eaLnBrk="1" latinLnBrk="0" hangingPunct="1">
                        <a:defRPr kumimoji="0" kern="1200">
                          <a:solidFill>
                            <a:schemeClr val="tx1"/>
                          </a:solidFill>
                          <a:latin typeface="Arial"/>
                        </a:defRPr>
                      </a:lvl6pPr>
                      <a:lvl7pPr marL="2743200" algn="l" rtl="0" eaLnBrk="1" latinLnBrk="0" hangingPunct="1">
                        <a:defRPr kumimoji="0" kern="1200">
                          <a:solidFill>
                            <a:schemeClr val="tx1"/>
                          </a:solidFill>
                          <a:latin typeface="Arial"/>
                        </a:defRPr>
                      </a:lvl7pPr>
                      <a:lvl8pPr marL="3200400" algn="l" rtl="0" eaLnBrk="1" latinLnBrk="0" hangingPunct="1">
                        <a:defRPr kumimoji="0" kern="1200">
                          <a:solidFill>
                            <a:schemeClr val="tx1"/>
                          </a:solidFill>
                          <a:latin typeface="Arial"/>
                        </a:defRPr>
                      </a:lvl8pPr>
                      <a:lvl9pPr marL="3657600" algn="l" rtl="0" eaLnBrk="1" latinLnBrk="0" hangingPunct="1">
                        <a:defRPr kumimoji="0" kern="1200">
                          <a:solidFill>
                            <a:schemeClr val="tx1"/>
                          </a:solidFill>
                          <a:latin typeface="Arial"/>
                        </a:defRPr>
                      </a:lvl9pPr>
                    </a:lstStyle>
                    <a:p>
                      <a:pPr marL="0" lvl="0" indent="0" algn="ctr" rtl="0">
                        <a:spcBef>
                          <a:spcPts val="0"/>
                        </a:spcBef>
                        <a:spcAft>
                          <a:spcPts val="0"/>
                        </a:spcAft>
                        <a:buNone/>
                      </a:pPr>
                      <a:r>
                        <a:rPr lang="en" sz="800">
                          <a:solidFill>
                            <a:schemeClr val="bg1"/>
                          </a:solidFill>
                        </a:rPr>
                        <a:t>7. Air Concentration calculations</a:t>
                      </a:r>
                      <a:endParaRPr sz="800">
                        <a:solidFill>
                          <a:schemeClr val="bg1"/>
                        </a:solidFill>
                      </a:endParaRPr>
                    </a:p>
                  </a:txBody>
                  <a:tcPr marL="18300" marR="18300" marT="18300" marB="18300" anchor="ct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rgbClr val="FCA2C9"/>
                    </a:solidFill>
                  </a:tcPr>
                </a:tc>
                <a:tc rowSpan="4">
                  <a:txBody>
                    <a:bodyPr/>
                    <a:lstStyle>
                      <a:lvl1pPr marL="0" algn="l" rtl="0" eaLnBrk="1" latinLnBrk="0" hangingPunct="1">
                        <a:defRPr kumimoji="0" kern="1200">
                          <a:solidFill>
                            <a:schemeClr val="tx1"/>
                          </a:solidFill>
                          <a:latin typeface="Arial"/>
                        </a:defRPr>
                      </a:lvl1pPr>
                      <a:lvl2pPr marL="457200" algn="l" rtl="0" eaLnBrk="1" latinLnBrk="0" hangingPunct="1">
                        <a:defRPr kumimoji="0" kern="1200">
                          <a:solidFill>
                            <a:schemeClr val="tx1"/>
                          </a:solidFill>
                          <a:latin typeface="Arial"/>
                        </a:defRPr>
                      </a:lvl2pPr>
                      <a:lvl3pPr marL="914400" algn="l" rtl="0" eaLnBrk="1" latinLnBrk="0" hangingPunct="1">
                        <a:defRPr kumimoji="0" kern="1200">
                          <a:solidFill>
                            <a:schemeClr val="tx1"/>
                          </a:solidFill>
                          <a:latin typeface="Arial"/>
                        </a:defRPr>
                      </a:lvl3pPr>
                      <a:lvl4pPr marL="1371600" algn="l" rtl="0" eaLnBrk="1" latinLnBrk="0" hangingPunct="1">
                        <a:defRPr kumimoji="0" kern="1200">
                          <a:solidFill>
                            <a:schemeClr val="tx1"/>
                          </a:solidFill>
                          <a:latin typeface="Arial"/>
                        </a:defRPr>
                      </a:lvl4pPr>
                      <a:lvl5pPr marL="1828800" algn="l" rtl="0" eaLnBrk="1" latinLnBrk="0" hangingPunct="1">
                        <a:defRPr kumimoji="0" kern="1200">
                          <a:solidFill>
                            <a:schemeClr val="tx1"/>
                          </a:solidFill>
                          <a:latin typeface="Arial"/>
                        </a:defRPr>
                      </a:lvl5pPr>
                      <a:lvl6pPr marL="2286000" algn="l" rtl="0" eaLnBrk="1" latinLnBrk="0" hangingPunct="1">
                        <a:defRPr kumimoji="0" kern="1200">
                          <a:solidFill>
                            <a:schemeClr val="tx1"/>
                          </a:solidFill>
                          <a:latin typeface="Arial"/>
                        </a:defRPr>
                      </a:lvl6pPr>
                      <a:lvl7pPr marL="2743200" algn="l" rtl="0" eaLnBrk="1" latinLnBrk="0" hangingPunct="1">
                        <a:defRPr kumimoji="0" kern="1200">
                          <a:solidFill>
                            <a:schemeClr val="tx1"/>
                          </a:solidFill>
                          <a:latin typeface="Arial"/>
                        </a:defRPr>
                      </a:lvl7pPr>
                      <a:lvl8pPr marL="3200400" algn="l" rtl="0" eaLnBrk="1" latinLnBrk="0" hangingPunct="1">
                        <a:defRPr kumimoji="0" kern="1200">
                          <a:solidFill>
                            <a:schemeClr val="tx1"/>
                          </a:solidFill>
                          <a:latin typeface="Arial"/>
                        </a:defRPr>
                      </a:lvl8pPr>
                      <a:lvl9pPr marL="3657600" algn="l" rtl="0" eaLnBrk="1" latinLnBrk="0" hangingPunct="1">
                        <a:defRPr kumimoji="0" kern="1200">
                          <a:solidFill>
                            <a:schemeClr val="tx1"/>
                          </a:solidFill>
                          <a:latin typeface="Arial"/>
                        </a:defRPr>
                      </a:lvl9pPr>
                    </a:lstStyle>
                    <a:p>
                      <a:pPr marL="0" lvl="0" indent="0" algn="ctr" rtl="0">
                        <a:spcBef>
                          <a:spcPts val="0"/>
                        </a:spcBef>
                        <a:spcAft>
                          <a:spcPts val="0"/>
                        </a:spcAft>
                        <a:buNone/>
                      </a:pPr>
                      <a:r>
                        <a:rPr lang="en" sz="800" dirty="0">
                          <a:solidFill>
                            <a:schemeClr val="bg1"/>
                          </a:solidFill>
                        </a:rPr>
                        <a:t>11. Pollutant transformations and deposition</a:t>
                      </a:r>
                      <a:endParaRPr sz="800" dirty="0">
                        <a:solidFill>
                          <a:schemeClr val="bg1"/>
                        </a:solidFill>
                      </a:endParaRPr>
                    </a:p>
                  </a:txBody>
                  <a:tcPr marL="18300" marR="18300" marT="18300" marB="18300" anchor="ct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rgbClr val="FCA2C9"/>
                    </a:solidFill>
                  </a:tcPr>
                </a:tc>
                <a:tc rowSpan="6">
                  <a:txBody>
                    <a:bodyPr/>
                    <a:lstStyle>
                      <a:lvl1pPr marL="0" algn="l" rtl="0" eaLnBrk="1" latinLnBrk="0" hangingPunct="1">
                        <a:defRPr kumimoji="0" kern="1200">
                          <a:solidFill>
                            <a:schemeClr val="tx1"/>
                          </a:solidFill>
                          <a:latin typeface="Arial"/>
                        </a:defRPr>
                      </a:lvl1pPr>
                      <a:lvl2pPr marL="457200" algn="l" rtl="0" eaLnBrk="1" latinLnBrk="0" hangingPunct="1">
                        <a:defRPr kumimoji="0" kern="1200">
                          <a:solidFill>
                            <a:schemeClr val="tx1"/>
                          </a:solidFill>
                          <a:latin typeface="Arial"/>
                        </a:defRPr>
                      </a:lvl2pPr>
                      <a:lvl3pPr marL="914400" algn="l" rtl="0" eaLnBrk="1" latinLnBrk="0" hangingPunct="1">
                        <a:defRPr kumimoji="0" kern="1200">
                          <a:solidFill>
                            <a:schemeClr val="tx1"/>
                          </a:solidFill>
                          <a:latin typeface="Arial"/>
                        </a:defRPr>
                      </a:lvl3pPr>
                      <a:lvl4pPr marL="1371600" algn="l" rtl="0" eaLnBrk="1" latinLnBrk="0" hangingPunct="1">
                        <a:defRPr kumimoji="0" kern="1200">
                          <a:solidFill>
                            <a:schemeClr val="tx1"/>
                          </a:solidFill>
                          <a:latin typeface="Arial"/>
                        </a:defRPr>
                      </a:lvl4pPr>
                      <a:lvl5pPr marL="1828800" algn="l" rtl="0" eaLnBrk="1" latinLnBrk="0" hangingPunct="1">
                        <a:defRPr kumimoji="0" kern="1200">
                          <a:solidFill>
                            <a:schemeClr val="tx1"/>
                          </a:solidFill>
                          <a:latin typeface="Arial"/>
                        </a:defRPr>
                      </a:lvl5pPr>
                      <a:lvl6pPr marL="2286000" algn="l" rtl="0" eaLnBrk="1" latinLnBrk="0" hangingPunct="1">
                        <a:defRPr kumimoji="0" kern="1200">
                          <a:solidFill>
                            <a:schemeClr val="tx1"/>
                          </a:solidFill>
                          <a:latin typeface="Arial"/>
                        </a:defRPr>
                      </a:lvl6pPr>
                      <a:lvl7pPr marL="2743200" algn="l" rtl="0" eaLnBrk="1" latinLnBrk="0" hangingPunct="1">
                        <a:defRPr kumimoji="0" kern="1200">
                          <a:solidFill>
                            <a:schemeClr val="tx1"/>
                          </a:solidFill>
                          <a:latin typeface="Arial"/>
                        </a:defRPr>
                      </a:lvl7pPr>
                      <a:lvl8pPr marL="3200400" algn="l" rtl="0" eaLnBrk="1" latinLnBrk="0" hangingPunct="1">
                        <a:defRPr kumimoji="0" kern="1200">
                          <a:solidFill>
                            <a:schemeClr val="tx1"/>
                          </a:solidFill>
                          <a:latin typeface="Arial"/>
                        </a:defRPr>
                      </a:lvl8pPr>
                      <a:lvl9pPr marL="3657600" algn="l" rtl="0" eaLnBrk="1" latinLnBrk="0" hangingPunct="1">
                        <a:defRPr kumimoji="0" kern="1200">
                          <a:solidFill>
                            <a:schemeClr val="tx1"/>
                          </a:solidFill>
                          <a:latin typeface="Arial"/>
                        </a:defRPr>
                      </a:lvl9pPr>
                    </a:lstStyle>
                    <a:p>
                      <a:pPr marL="0" lvl="0" indent="0" algn="ctr" rtl="0">
                        <a:spcBef>
                          <a:spcPts val="0"/>
                        </a:spcBef>
                        <a:spcAft>
                          <a:spcPts val="0"/>
                        </a:spcAft>
                        <a:buNone/>
                      </a:pPr>
                      <a:r>
                        <a:rPr lang="en" sz="800">
                          <a:solidFill>
                            <a:schemeClr val="bg1"/>
                          </a:solidFill>
                        </a:rPr>
                        <a:t>15. Radioactive pollutants and dose</a:t>
                      </a:r>
                      <a:endParaRPr sz="800">
                        <a:solidFill>
                          <a:schemeClr val="bg1"/>
                        </a:solidFill>
                      </a:endParaRPr>
                    </a:p>
                  </a:txBody>
                  <a:tcPr marL="18300" marR="18300" marT="18300" marB="18300" anchor="ct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rgbClr val="FCA2C9"/>
                    </a:solidFill>
                  </a:tcPr>
                </a:tc>
                <a:extLst>
                  <a:ext uri="{0D108BD9-81ED-4DB2-BD59-A6C34878D82A}">
                    <a16:rowId xmlns:a16="http://schemas.microsoft.com/office/drawing/2014/main" val="10002"/>
                  </a:ext>
                </a:extLst>
              </a:tr>
              <a:tr h="135660">
                <a:tc vMerge="1">
                  <a:txBody>
                    <a:bodyPr/>
                    <a:lstStyle/>
                    <a:p>
                      <a:endParaRPr lang="en-US"/>
                    </a:p>
                  </a:txBody>
                  <a:tcPr/>
                </a:tc>
                <a:tc vMerge="1">
                  <a:txBody>
                    <a:bodyPr/>
                    <a:lstStyle/>
                    <a:p>
                      <a:endParaRPr lang="en-US"/>
                    </a:p>
                  </a:txBody>
                  <a:tcPr/>
                </a:tc>
                <a:tc vMerge="1">
                  <a:txBody>
                    <a:bodyPr/>
                    <a:lstStyle/>
                    <a:p>
                      <a:endParaRPr lang="en-US"/>
                    </a:p>
                  </a:txBody>
                  <a:tcPr/>
                </a:tc>
                <a:tc rowSpan="3">
                  <a:txBody>
                    <a:bodyPr/>
                    <a:lstStyle>
                      <a:lvl1pPr marL="0" algn="l" rtl="0" eaLnBrk="1" latinLnBrk="0" hangingPunct="1">
                        <a:defRPr kumimoji="0" kern="1200">
                          <a:solidFill>
                            <a:schemeClr val="tx1"/>
                          </a:solidFill>
                          <a:latin typeface="Arial"/>
                        </a:defRPr>
                      </a:lvl1pPr>
                      <a:lvl2pPr marL="457200" algn="l" rtl="0" eaLnBrk="1" latinLnBrk="0" hangingPunct="1">
                        <a:defRPr kumimoji="0" kern="1200">
                          <a:solidFill>
                            <a:schemeClr val="tx1"/>
                          </a:solidFill>
                          <a:latin typeface="Arial"/>
                        </a:defRPr>
                      </a:lvl2pPr>
                      <a:lvl3pPr marL="914400" algn="l" rtl="0" eaLnBrk="1" latinLnBrk="0" hangingPunct="1">
                        <a:defRPr kumimoji="0" kern="1200">
                          <a:solidFill>
                            <a:schemeClr val="tx1"/>
                          </a:solidFill>
                          <a:latin typeface="Arial"/>
                        </a:defRPr>
                      </a:lvl3pPr>
                      <a:lvl4pPr marL="1371600" algn="l" rtl="0" eaLnBrk="1" latinLnBrk="0" hangingPunct="1">
                        <a:defRPr kumimoji="0" kern="1200">
                          <a:solidFill>
                            <a:schemeClr val="tx1"/>
                          </a:solidFill>
                          <a:latin typeface="Arial"/>
                        </a:defRPr>
                      </a:lvl4pPr>
                      <a:lvl5pPr marL="1828800" algn="l" rtl="0" eaLnBrk="1" latinLnBrk="0" hangingPunct="1">
                        <a:defRPr kumimoji="0" kern="1200">
                          <a:solidFill>
                            <a:schemeClr val="tx1"/>
                          </a:solidFill>
                          <a:latin typeface="Arial"/>
                        </a:defRPr>
                      </a:lvl5pPr>
                      <a:lvl6pPr marL="2286000" algn="l" rtl="0" eaLnBrk="1" latinLnBrk="0" hangingPunct="1">
                        <a:defRPr kumimoji="0" kern="1200">
                          <a:solidFill>
                            <a:schemeClr val="tx1"/>
                          </a:solidFill>
                          <a:latin typeface="Arial"/>
                        </a:defRPr>
                      </a:lvl6pPr>
                      <a:lvl7pPr marL="2743200" algn="l" rtl="0" eaLnBrk="1" latinLnBrk="0" hangingPunct="1">
                        <a:defRPr kumimoji="0" kern="1200">
                          <a:solidFill>
                            <a:schemeClr val="tx1"/>
                          </a:solidFill>
                          <a:latin typeface="Arial"/>
                        </a:defRPr>
                      </a:lvl7pPr>
                      <a:lvl8pPr marL="3200400" algn="l" rtl="0" eaLnBrk="1" latinLnBrk="0" hangingPunct="1">
                        <a:defRPr kumimoji="0" kern="1200">
                          <a:solidFill>
                            <a:schemeClr val="tx1"/>
                          </a:solidFill>
                          <a:latin typeface="Arial"/>
                        </a:defRPr>
                      </a:lvl8pPr>
                      <a:lvl9pPr marL="3657600" algn="l" rtl="0" eaLnBrk="1" latinLnBrk="0" hangingPunct="1">
                        <a:defRPr kumimoji="0" kern="1200">
                          <a:solidFill>
                            <a:schemeClr val="tx1"/>
                          </a:solidFill>
                          <a:latin typeface="Arial"/>
                        </a:defRPr>
                      </a:lvl9pPr>
                    </a:lstStyle>
                    <a:p>
                      <a:pPr marL="0" lvl="0" indent="0" algn="ctr" rtl="0">
                        <a:spcBef>
                          <a:spcPts val="0"/>
                        </a:spcBef>
                        <a:spcAft>
                          <a:spcPts val="0"/>
                        </a:spcAft>
                        <a:buNone/>
                      </a:pPr>
                      <a:r>
                        <a:rPr lang="en" sz="800">
                          <a:solidFill>
                            <a:schemeClr val="bg1"/>
                          </a:solidFill>
                        </a:rPr>
                        <a:t>3. Gridded Meteorological Data Files</a:t>
                      </a:r>
                      <a:endParaRPr sz="800">
                        <a:solidFill>
                          <a:schemeClr val="bg1"/>
                        </a:solidFill>
                      </a:endParaRPr>
                    </a:p>
                  </a:txBody>
                  <a:tcPr marL="18300" marR="18300" marT="18300" marB="18300" anchor="ct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rgbClr val="FCA2C9"/>
                    </a:solidFill>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3"/>
                  </a:ext>
                </a:extLst>
              </a:tr>
              <a:tr h="171626">
                <a:tc vMerge="1">
                  <a:txBody>
                    <a:bodyPr/>
                    <a:lstStyle/>
                    <a:p>
                      <a:endParaRPr lang="en-US"/>
                    </a:p>
                  </a:txBody>
                  <a:tcPr/>
                </a:tc>
                <a:tc vMerge="1">
                  <a:txBody>
                    <a:bodyPr/>
                    <a:lstStyle/>
                    <a:p>
                      <a:endParaRPr lang="en-US"/>
                    </a:p>
                  </a:txBody>
                  <a:tcPr/>
                </a:tc>
                <a:tc>
                  <a:txBody>
                    <a:bodyPr/>
                    <a:lstStyle>
                      <a:lvl1pPr marL="0" algn="l" rtl="0" eaLnBrk="1" latinLnBrk="0" hangingPunct="1">
                        <a:defRPr kumimoji="0" kern="1200">
                          <a:solidFill>
                            <a:schemeClr val="tx1"/>
                          </a:solidFill>
                          <a:latin typeface="Arial"/>
                        </a:defRPr>
                      </a:lvl1pPr>
                      <a:lvl2pPr marL="457200" algn="l" rtl="0" eaLnBrk="1" latinLnBrk="0" hangingPunct="1">
                        <a:defRPr kumimoji="0" kern="1200">
                          <a:solidFill>
                            <a:schemeClr val="tx1"/>
                          </a:solidFill>
                          <a:latin typeface="Arial"/>
                        </a:defRPr>
                      </a:lvl2pPr>
                      <a:lvl3pPr marL="914400" algn="l" rtl="0" eaLnBrk="1" latinLnBrk="0" hangingPunct="1">
                        <a:defRPr kumimoji="0" kern="1200">
                          <a:solidFill>
                            <a:schemeClr val="tx1"/>
                          </a:solidFill>
                          <a:latin typeface="Arial"/>
                        </a:defRPr>
                      </a:lvl3pPr>
                      <a:lvl4pPr marL="1371600" algn="l" rtl="0" eaLnBrk="1" latinLnBrk="0" hangingPunct="1">
                        <a:defRPr kumimoji="0" kern="1200">
                          <a:solidFill>
                            <a:schemeClr val="tx1"/>
                          </a:solidFill>
                          <a:latin typeface="Arial"/>
                        </a:defRPr>
                      </a:lvl4pPr>
                      <a:lvl5pPr marL="1828800" algn="l" rtl="0" eaLnBrk="1" latinLnBrk="0" hangingPunct="1">
                        <a:defRPr kumimoji="0" kern="1200">
                          <a:solidFill>
                            <a:schemeClr val="tx1"/>
                          </a:solidFill>
                          <a:latin typeface="Arial"/>
                        </a:defRPr>
                      </a:lvl5pPr>
                      <a:lvl6pPr marL="2286000" algn="l" rtl="0" eaLnBrk="1" latinLnBrk="0" hangingPunct="1">
                        <a:defRPr kumimoji="0" kern="1200">
                          <a:solidFill>
                            <a:schemeClr val="tx1"/>
                          </a:solidFill>
                          <a:latin typeface="Arial"/>
                        </a:defRPr>
                      </a:lvl6pPr>
                      <a:lvl7pPr marL="2743200" algn="l" rtl="0" eaLnBrk="1" latinLnBrk="0" hangingPunct="1">
                        <a:defRPr kumimoji="0" kern="1200">
                          <a:solidFill>
                            <a:schemeClr val="tx1"/>
                          </a:solidFill>
                          <a:latin typeface="Arial"/>
                        </a:defRPr>
                      </a:lvl7pPr>
                      <a:lvl8pPr marL="3200400" algn="l" rtl="0" eaLnBrk="1" latinLnBrk="0" hangingPunct="1">
                        <a:defRPr kumimoji="0" kern="1200">
                          <a:solidFill>
                            <a:schemeClr val="tx1"/>
                          </a:solidFill>
                          <a:latin typeface="Arial"/>
                        </a:defRPr>
                      </a:lvl8pPr>
                      <a:lvl9pPr marL="3657600" algn="l" rtl="0" eaLnBrk="1" latinLnBrk="0" hangingPunct="1">
                        <a:defRPr kumimoji="0" kern="1200">
                          <a:solidFill>
                            <a:schemeClr val="tx1"/>
                          </a:solidFill>
                          <a:latin typeface="Arial"/>
                        </a:defRPr>
                      </a:lvl9pPr>
                    </a:lstStyle>
                    <a:p>
                      <a:pPr marL="0" lvl="0" indent="0" algn="ctr" rtl="0">
                        <a:spcBef>
                          <a:spcPts val="0"/>
                        </a:spcBef>
                        <a:spcAft>
                          <a:spcPts val="0"/>
                        </a:spcAft>
                        <a:buNone/>
                      </a:pPr>
                      <a:r>
                        <a:rPr lang="en" sz="800">
                          <a:solidFill>
                            <a:schemeClr val="bg1"/>
                          </a:solidFill>
                        </a:rPr>
                        <a:t>Break</a:t>
                      </a:r>
                      <a:endParaRPr sz="800">
                        <a:solidFill>
                          <a:schemeClr val="bg1"/>
                        </a:solidFill>
                      </a:endParaRPr>
                    </a:p>
                  </a:txBody>
                  <a:tcPr marL="18300" marR="18300" marT="18300" marB="18300" anchor="ct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rgbClr val="00FF00"/>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4"/>
                  </a:ext>
                </a:extLst>
              </a:tr>
              <a:tr h="125103">
                <a:tc rowSpan="4">
                  <a:txBody>
                    <a:bodyPr/>
                    <a:lstStyle>
                      <a:lvl1pPr marL="0" algn="l" rtl="0" eaLnBrk="1" latinLnBrk="0" hangingPunct="1">
                        <a:defRPr kumimoji="0" kern="1200">
                          <a:solidFill>
                            <a:schemeClr val="tx1"/>
                          </a:solidFill>
                          <a:latin typeface="Arial"/>
                        </a:defRPr>
                      </a:lvl1pPr>
                      <a:lvl2pPr marL="457200" algn="l" rtl="0" eaLnBrk="1" latinLnBrk="0" hangingPunct="1">
                        <a:defRPr kumimoji="0" kern="1200">
                          <a:solidFill>
                            <a:schemeClr val="tx1"/>
                          </a:solidFill>
                          <a:latin typeface="Arial"/>
                        </a:defRPr>
                      </a:lvl2pPr>
                      <a:lvl3pPr marL="914400" algn="l" rtl="0" eaLnBrk="1" latinLnBrk="0" hangingPunct="1">
                        <a:defRPr kumimoji="0" kern="1200">
                          <a:solidFill>
                            <a:schemeClr val="tx1"/>
                          </a:solidFill>
                          <a:latin typeface="Arial"/>
                        </a:defRPr>
                      </a:lvl3pPr>
                      <a:lvl4pPr marL="1371600" algn="l" rtl="0" eaLnBrk="1" latinLnBrk="0" hangingPunct="1">
                        <a:defRPr kumimoji="0" kern="1200">
                          <a:solidFill>
                            <a:schemeClr val="tx1"/>
                          </a:solidFill>
                          <a:latin typeface="Arial"/>
                        </a:defRPr>
                      </a:lvl4pPr>
                      <a:lvl5pPr marL="1828800" algn="l" rtl="0" eaLnBrk="1" latinLnBrk="0" hangingPunct="1">
                        <a:defRPr kumimoji="0" kern="1200">
                          <a:solidFill>
                            <a:schemeClr val="tx1"/>
                          </a:solidFill>
                          <a:latin typeface="Arial"/>
                        </a:defRPr>
                      </a:lvl5pPr>
                      <a:lvl6pPr marL="2286000" algn="l" rtl="0" eaLnBrk="1" latinLnBrk="0" hangingPunct="1">
                        <a:defRPr kumimoji="0" kern="1200">
                          <a:solidFill>
                            <a:schemeClr val="tx1"/>
                          </a:solidFill>
                          <a:latin typeface="Arial"/>
                        </a:defRPr>
                      </a:lvl6pPr>
                      <a:lvl7pPr marL="2743200" algn="l" rtl="0" eaLnBrk="1" latinLnBrk="0" hangingPunct="1">
                        <a:defRPr kumimoji="0" kern="1200">
                          <a:solidFill>
                            <a:schemeClr val="tx1"/>
                          </a:solidFill>
                          <a:latin typeface="Arial"/>
                        </a:defRPr>
                      </a:lvl7pPr>
                      <a:lvl8pPr marL="3200400" algn="l" rtl="0" eaLnBrk="1" latinLnBrk="0" hangingPunct="1">
                        <a:defRPr kumimoji="0" kern="1200">
                          <a:solidFill>
                            <a:schemeClr val="tx1"/>
                          </a:solidFill>
                          <a:latin typeface="Arial"/>
                        </a:defRPr>
                      </a:lvl8pPr>
                      <a:lvl9pPr marL="3657600" algn="l" rtl="0" eaLnBrk="1" latinLnBrk="0" hangingPunct="1">
                        <a:defRPr kumimoji="0" kern="1200">
                          <a:solidFill>
                            <a:schemeClr val="tx1"/>
                          </a:solidFill>
                          <a:latin typeface="Arial"/>
                        </a:defRPr>
                      </a:lvl9pPr>
                    </a:lstStyle>
                    <a:p>
                      <a:pPr marL="0" lvl="0" indent="0" algn="ctr" rtl="0">
                        <a:spcBef>
                          <a:spcPts val="0"/>
                        </a:spcBef>
                        <a:spcAft>
                          <a:spcPts val="0"/>
                        </a:spcAft>
                        <a:buNone/>
                      </a:pPr>
                      <a:r>
                        <a:rPr lang="en" sz="800">
                          <a:solidFill>
                            <a:schemeClr val="bg1"/>
                          </a:solidFill>
                        </a:rPr>
                        <a:t>14:00 - 15:00</a:t>
                      </a:r>
                      <a:endParaRPr sz="800">
                        <a:solidFill>
                          <a:schemeClr val="bg1"/>
                        </a:solidFill>
                      </a:endParaRPr>
                    </a:p>
                  </a:txBody>
                  <a:tcPr marL="18300" marR="18300" marT="18300" marB="18300" anchor="ct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c rowSpan="4">
                  <a:txBody>
                    <a:bodyPr/>
                    <a:lstStyle>
                      <a:lvl1pPr marL="0" algn="l" rtl="0" eaLnBrk="1" latinLnBrk="0" hangingPunct="1">
                        <a:defRPr kumimoji="0" kern="1200">
                          <a:solidFill>
                            <a:schemeClr val="tx1"/>
                          </a:solidFill>
                          <a:latin typeface="Arial"/>
                        </a:defRPr>
                      </a:lvl1pPr>
                      <a:lvl2pPr marL="457200" algn="l" rtl="0" eaLnBrk="1" latinLnBrk="0" hangingPunct="1">
                        <a:defRPr kumimoji="0" kern="1200">
                          <a:solidFill>
                            <a:schemeClr val="tx1"/>
                          </a:solidFill>
                          <a:latin typeface="Arial"/>
                        </a:defRPr>
                      </a:lvl2pPr>
                      <a:lvl3pPr marL="914400" algn="l" rtl="0" eaLnBrk="1" latinLnBrk="0" hangingPunct="1">
                        <a:defRPr kumimoji="0" kern="1200">
                          <a:solidFill>
                            <a:schemeClr val="tx1"/>
                          </a:solidFill>
                          <a:latin typeface="Arial"/>
                        </a:defRPr>
                      </a:lvl3pPr>
                      <a:lvl4pPr marL="1371600" algn="l" rtl="0" eaLnBrk="1" latinLnBrk="0" hangingPunct="1">
                        <a:defRPr kumimoji="0" kern="1200">
                          <a:solidFill>
                            <a:schemeClr val="tx1"/>
                          </a:solidFill>
                          <a:latin typeface="Arial"/>
                        </a:defRPr>
                      </a:lvl4pPr>
                      <a:lvl5pPr marL="1828800" algn="l" rtl="0" eaLnBrk="1" latinLnBrk="0" hangingPunct="1">
                        <a:defRPr kumimoji="0" kern="1200">
                          <a:solidFill>
                            <a:schemeClr val="tx1"/>
                          </a:solidFill>
                          <a:latin typeface="Arial"/>
                        </a:defRPr>
                      </a:lvl5pPr>
                      <a:lvl6pPr marL="2286000" algn="l" rtl="0" eaLnBrk="1" latinLnBrk="0" hangingPunct="1">
                        <a:defRPr kumimoji="0" kern="1200">
                          <a:solidFill>
                            <a:schemeClr val="tx1"/>
                          </a:solidFill>
                          <a:latin typeface="Arial"/>
                        </a:defRPr>
                      </a:lvl6pPr>
                      <a:lvl7pPr marL="2743200" algn="l" rtl="0" eaLnBrk="1" latinLnBrk="0" hangingPunct="1">
                        <a:defRPr kumimoji="0" kern="1200">
                          <a:solidFill>
                            <a:schemeClr val="tx1"/>
                          </a:solidFill>
                          <a:latin typeface="Arial"/>
                        </a:defRPr>
                      </a:lvl7pPr>
                      <a:lvl8pPr marL="3200400" algn="l" rtl="0" eaLnBrk="1" latinLnBrk="0" hangingPunct="1">
                        <a:defRPr kumimoji="0" kern="1200">
                          <a:solidFill>
                            <a:schemeClr val="tx1"/>
                          </a:solidFill>
                          <a:latin typeface="Arial"/>
                        </a:defRPr>
                      </a:lvl8pPr>
                      <a:lvl9pPr marL="3657600" algn="l" rtl="0" eaLnBrk="1" latinLnBrk="0" hangingPunct="1">
                        <a:defRPr kumimoji="0" kern="1200">
                          <a:solidFill>
                            <a:schemeClr val="tx1"/>
                          </a:solidFill>
                          <a:latin typeface="Arial"/>
                        </a:defRPr>
                      </a:lvl9pPr>
                    </a:lstStyle>
                    <a:p>
                      <a:pPr marL="0" lvl="0" indent="0" algn="ctr" rtl="0">
                        <a:spcBef>
                          <a:spcPts val="0"/>
                        </a:spcBef>
                        <a:spcAft>
                          <a:spcPts val="0"/>
                        </a:spcAft>
                        <a:buNone/>
                      </a:pPr>
                      <a:r>
                        <a:rPr lang="en" sz="800">
                          <a:solidFill>
                            <a:schemeClr val="bg1"/>
                          </a:solidFill>
                        </a:rPr>
                        <a:t>10:00  - 11:00</a:t>
                      </a:r>
                      <a:endParaRPr sz="800">
                        <a:solidFill>
                          <a:schemeClr val="bg1"/>
                        </a:solidFill>
                      </a:endParaRPr>
                    </a:p>
                  </a:txBody>
                  <a:tcPr marL="18300" marR="18300" marT="18300" marB="18300" anchor="ct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c rowSpan="2">
                  <a:txBody>
                    <a:bodyPr/>
                    <a:lstStyle>
                      <a:lvl1pPr marL="0" algn="l" rtl="0" eaLnBrk="1" latinLnBrk="0" hangingPunct="1">
                        <a:defRPr kumimoji="0" kern="1200">
                          <a:solidFill>
                            <a:schemeClr val="tx1"/>
                          </a:solidFill>
                          <a:latin typeface="Arial"/>
                        </a:defRPr>
                      </a:lvl1pPr>
                      <a:lvl2pPr marL="457200" algn="l" rtl="0" eaLnBrk="1" latinLnBrk="0" hangingPunct="1">
                        <a:defRPr kumimoji="0" kern="1200">
                          <a:solidFill>
                            <a:schemeClr val="tx1"/>
                          </a:solidFill>
                          <a:latin typeface="Arial"/>
                        </a:defRPr>
                      </a:lvl2pPr>
                      <a:lvl3pPr marL="914400" algn="l" rtl="0" eaLnBrk="1" latinLnBrk="0" hangingPunct="1">
                        <a:defRPr kumimoji="0" kern="1200">
                          <a:solidFill>
                            <a:schemeClr val="tx1"/>
                          </a:solidFill>
                          <a:latin typeface="Arial"/>
                        </a:defRPr>
                      </a:lvl3pPr>
                      <a:lvl4pPr marL="1371600" algn="l" rtl="0" eaLnBrk="1" latinLnBrk="0" hangingPunct="1">
                        <a:defRPr kumimoji="0" kern="1200">
                          <a:solidFill>
                            <a:schemeClr val="tx1"/>
                          </a:solidFill>
                          <a:latin typeface="Arial"/>
                        </a:defRPr>
                      </a:lvl4pPr>
                      <a:lvl5pPr marL="1828800" algn="l" rtl="0" eaLnBrk="1" latinLnBrk="0" hangingPunct="1">
                        <a:defRPr kumimoji="0" kern="1200">
                          <a:solidFill>
                            <a:schemeClr val="tx1"/>
                          </a:solidFill>
                          <a:latin typeface="Arial"/>
                        </a:defRPr>
                      </a:lvl5pPr>
                      <a:lvl6pPr marL="2286000" algn="l" rtl="0" eaLnBrk="1" latinLnBrk="0" hangingPunct="1">
                        <a:defRPr kumimoji="0" kern="1200">
                          <a:solidFill>
                            <a:schemeClr val="tx1"/>
                          </a:solidFill>
                          <a:latin typeface="Arial"/>
                        </a:defRPr>
                      </a:lvl6pPr>
                      <a:lvl7pPr marL="2743200" algn="l" rtl="0" eaLnBrk="1" latinLnBrk="0" hangingPunct="1">
                        <a:defRPr kumimoji="0" kern="1200">
                          <a:solidFill>
                            <a:schemeClr val="tx1"/>
                          </a:solidFill>
                          <a:latin typeface="Arial"/>
                        </a:defRPr>
                      </a:lvl7pPr>
                      <a:lvl8pPr marL="3200400" algn="l" rtl="0" eaLnBrk="1" latinLnBrk="0" hangingPunct="1">
                        <a:defRPr kumimoji="0" kern="1200">
                          <a:solidFill>
                            <a:schemeClr val="tx1"/>
                          </a:solidFill>
                          <a:latin typeface="Arial"/>
                        </a:defRPr>
                      </a:lvl8pPr>
                      <a:lvl9pPr marL="3657600" algn="l" rtl="0" eaLnBrk="1" latinLnBrk="0" hangingPunct="1">
                        <a:defRPr kumimoji="0" kern="1200">
                          <a:solidFill>
                            <a:schemeClr val="tx1"/>
                          </a:solidFill>
                          <a:latin typeface="Arial"/>
                        </a:defRPr>
                      </a:lvl9pPr>
                    </a:lstStyle>
                    <a:p>
                      <a:pPr marL="0" lvl="0" indent="0" algn="ctr" rtl="0">
                        <a:spcBef>
                          <a:spcPts val="0"/>
                        </a:spcBef>
                        <a:spcAft>
                          <a:spcPts val="0"/>
                        </a:spcAft>
                        <a:buNone/>
                      </a:pPr>
                      <a:endParaRPr sz="800">
                        <a:solidFill>
                          <a:schemeClr val="bg1"/>
                        </a:solidFill>
                      </a:endParaRPr>
                    </a:p>
                    <a:p>
                      <a:pPr marL="0" lvl="0" indent="0" algn="ctr" rtl="0">
                        <a:spcBef>
                          <a:spcPts val="0"/>
                        </a:spcBef>
                        <a:spcAft>
                          <a:spcPts val="0"/>
                        </a:spcAft>
                        <a:buNone/>
                      </a:pPr>
                      <a:r>
                        <a:rPr lang="en" sz="800" i="1">
                          <a:solidFill>
                            <a:schemeClr val="bg1"/>
                          </a:solidFill>
                        </a:rPr>
                        <a:t>OPTIONAL*</a:t>
                      </a:r>
                      <a:endParaRPr sz="800" i="1">
                        <a:solidFill>
                          <a:schemeClr val="bg1"/>
                        </a:solidFill>
                      </a:endParaRPr>
                    </a:p>
                    <a:p>
                      <a:pPr marL="0" lvl="0" indent="0" algn="ctr" rtl="0">
                        <a:spcBef>
                          <a:spcPts val="0"/>
                        </a:spcBef>
                        <a:spcAft>
                          <a:spcPts val="0"/>
                        </a:spcAft>
                        <a:buNone/>
                      </a:pPr>
                      <a:r>
                        <a:rPr lang="en" sz="800">
                          <a:solidFill>
                            <a:schemeClr val="bg1"/>
                          </a:solidFill>
                        </a:rPr>
                        <a:t>1b. Installing </a:t>
                      </a:r>
                      <a:endParaRPr sz="800">
                        <a:solidFill>
                          <a:schemeClr val="bg1"/>
                        </a:solidFill>
                      </a:endParaRPr>
                    </a:p>
                    <a:p>
                      <a:pPr marL="0" lvl="0" indent="0" algn="ctr" rtl="0">
                        <a:spcBef>
                          <a:spcPts val="0"/>
                        </a:spcBef>
                        <a:spcAft>
                          <a:spcPts val="0"/>
                        </a:spcAft>
                        <a:buNone/>
                      </a:pPr>
                      <a:r>
                        <a:rPr lang="en" sz="800">
                          <a:solidFill>
                            <a:schemeClr val="bg1"/>
                          </a:solidFill>
                        </a:rPr>
                        <a:t>HYSPLIT on MAC</a:t>
                      </a:r>
                      <a:endParaRPr sz="800">
                        <a:solidFill>
                          <a:schemeClr val="bg1"/>
                        </a:solidFill>
                      </a:endParaRPr>
                    </a:p>
                  </a:txBody>
                  <a:tcPr marL="18300" marR="18300" marT="18300" marB="18300" anchor="ct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rgbClr val="EAD1DC"/>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5"/>
                  </a:ext>
                </a:extLst>
              </a:tr>
              <a:tr h="442522">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lvl1pPr marL="0" algn="l" rtl="0" eaLnBrk="1" latinLnBrk="0" hangingPunct="1">
                        <a:defRPr kumimoji="0" kern="1200">
                          <a:solidFill>
                            <a:schemeClr val="tx1"/>
                          </a:solidFill>
                          <a:latin typeface="Arial"/>
                        </a:defRPr>
                      </a:lvl1pPr>
                      <a:lvl2pPr marL="457200" algn="l" rtl="0" eaLnBrk="1" latinLnBrk="0" hangingPunct="1">
                        <a:defRPr kumimoji="0" kern="1200">
                          <a:solidFill>
                            <a:schemeClr val="tx1"/>
                          </a:solidFill>
                          <a:latin typeface="Arial"/>
                        </a:defRPr>
                      </a:lvl2pPr>
                      <a:lvl3pPr marL="914400" algn="l" rtl="0" eaLnBrk="1" latinLnBrk="0" hangingPunct="1">
                        <a:defRPr kumimoji="0" kern="1200">
                          <a:solidFill>
                            <a:schemeClr val="tx1"/>
                          </a:solidFill>
                          <a:latin typeface="Arial"/>
                        </a:defRPr>
                      </a:lvl3pPr>
                      <a:lvl4pPr marL="1371600" algn="l" rtl="0" eaLnBrk="1" latinLnBrk="0" hangingPunct="1">
                        <a:defRPr kumimoji="0" kern="1200">
                          <a:solidFill>
                            <a:schemeClr val="tx1"/>
                          </a:solidFill>
                          <a:latin typeface="Arial"/>
                        </a:defRPr>
                      </a:lvl4pPr>
                      <a:lvl5pPr marL="1828800" algn="l" rtl="0" eaLnBrk="1" latinLnBrk="0" hangingPunct="1">
                        <a:defRPr kumimoji="0" kern="1200">
                          <a:solidFill>
                            <a:schemeClr val="tx1"/>
                          </a:solidFill>
                          <a:latin typeface="Arial"/>
                        </a:defRPr>
                      </a:lvl5pPr>
                      <a:lvl6pPr marL="2286000" algn="l" rtl="0" eaLnBrk="1" latinLnBrk="0" hangingPunct="1">
                        <a:defRPr kumimoji="0" kern="1200">
                          <a:solidFill>
                            <a:schemeClr val="tx1"/>
                          </a:solidFill>
                          <a:latin typeface="Arial"/>
                        </a:defRPr>
                      </a:lvl6pPr>
                      <a:lvl7pPr marL="2743200" algn="l" rtl="0" eaLnBrk="1" latinLnBrk="0" hangingPunct="1">
                        <a:defRPr kumimoji="0" kern="1200">
                          <a:solidFill>
                            <a:schemeClr val="tx1"/>
                          </a:solidFill>
                          <a:latin typeface="Arial"/>
                        </a:defRPr>
                      </a:lvl7pPr>
                      <a:lvl8pPr marL="3200400" algn="l" rtl="0" eaLnBrk="1" latinLnBrk="0" hangingPunct="1">
                        <a:defRPr kumimoji="0" kern="1200">
                          <a:solidFill>
                            <a:schemeClr val="tx1"/>
                          </a:solidFill>
                          <a:latin typeface="Arial"/>
                        </a:defRPr>
                      </a:lvl8pPr>
                      <a:lvl9pPr marL="3657600" algn="l" rtl="0" eaLnBrk="1" latinLnBrk="0" hangingPunct="1">
                        <a:defRPr kumimoji="0" kern="1200">
                          <a:solidFill>
                            <a:schemeClr val="tx1"/>
                          </a:solidFill>
                          <a:latin typeface="Arial"/>
                        </a:defRPr>
                      </a:lvl9pPr>
                    </a:lstStyle>
                    <a:p>
                      <a:pPr marL="0" lvl="0" indent="0" algn="ctr" rtl="0">
                        <a:spcBef>
                          <a:spcPts val="0"/>
                        </a:spcBef>
                        <a:spcAft>
                          <a:spcPts val="0"/>
                        </a:spcAft>
                        <a:buNone/>
                      </a:pPr>
                      <a:r>
                        <a:rPr lang="en" sz="800">
                          <a:solidFill>
                            <a:schemeClr val="bg1"/>
                          </a:solidFill>
                        </a:rPr>
                        <a:t>Break</a:t>
                      </a:r>
                      <a:endParaRPr sz="800">
                        <a:solidFill>
                          <a:schemeClr val="bg1"/>
                        </a:solidFill>
                      </a:endParaRPr>
                    </a:p>
                  </a:txBody>
                  <a:tcPr marL="18300" marR="18300" marT="18300" marB="18300" anchor="ct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rgbClr val="00FF00"/>
                    </a:solidFill>
                  </a:tcPr>
                </a:tc>
                <a:tc vMerge="1">
                  <a:txBody>
                    <a:bodyPr/>
                    <a:lstStyle/>
                    <a:p>
                      <a:endParaRPr lang="en-US"/>
                    </a:p>
                  </a:txBody>
                  <a:tcPr/>
                </a:tc>
                <a:tc>
                  <a:txBody>
                    <a:bodyPr/>
                    <a:lstStyle>
                      <a:lvl1pPr marL="0" algn="l" rtl="0" eaLnBrk="1" latinLnBrk="0" hangingPunct="1">
                        <a:defRPr kumimoji="0" kern="1200">
                          <a:solidFill>
                            <a:schemeClr val="tx1"/>
                          </a:solidFill>
                          <a:latin typeface="Arial"/>
                        </a:defRPr>
                      </a:lvl1pPr>
                      <a:lvl2pPr marL="457200" algn="l" rtl="0" eaLnBrk="1" latinLnBrk="0" hangingPunct="1">
                        <a:defRPr kumimoji="0" kern="1200">
                          <a:solidFill>
                            <a:schemeClr val="tx1"/>
                          </a:solidFill>
                          <a:latin typeface="Arial"/>
                        </a:defRPr>
                      </a:lvl2pPr>
                      <a:lvl3pPr marL="914400" algn="l" rtl="0" eaLnBrk="1" latinLnBrk="0" hangingPunct="1">
                        <a:defRPr kumimoji="0" kern="1200">
                          <a:solidFill>
                            <a:schemeClr val="tx1"/>
                          </a:solidFill>
                          <a:latin typeface="Arial"/>
                        </a:defRPr>
                      </a:lvl3pPr>
                      <a:lvl4pPr marL="1371600" algn="l" rtl="0" eaLnBrk="1" latinLnBrk="0" hangingPunct="1">
                        <a:defRPr kumimoji="0" kern="1200">
                          <a:solidFill>
                            <a:schemeClr val="tx1"/>
                          </a:solidFill>
                          <a:latin typeface="Arial"/>
                        </a:defRPr>
                      </a:lvl4pPr>
                      <a:lvl5pPr marL="1828800" algn="l" rtl="0" eaLnBrk="1" latinLnBrk="0" hangingPunct="1">
                        <a:defRPr kumimoji="0" kern="1200">
                          <a:solidFill>
                            <a:schemeClr val="tx1"/>
                          </a:solidFill>
                          <a:latin typeface="Arial"/>
                        </a:defRPr>
                      </a:lvl5pPr>
                      <a:lvl6pPr marL="2286000" algn="l" rtl="0" eaLnBrk="1" latinLnBrk="0" hangingPunct="1">
                        <a:defRPr kumimoji="0" kern="1200">
                          <a:solidFill>
                            <a:schemeClr val="tx1"/>
                          </a:solidFill>
                          <a:latin typeface="Arial"/>
                        </a:defRPr>
                      </a:lvl6pPr>
                      <a:lvl7pPr marL="2743200" algn="l" rtl="0" eaLnBrk="1" latinLnBrk="0" hangingPunct="1">
                        <a:defRPr kumimoji="0" kern="1200">
                          <a:solidFill>
                            <a:schemeClr val="tx1"/>
                          </a:solidFill>
                          <a:latin typeface="Arial"/>
                        </a:defRPr>
                      </a:lvl7pPr>
                      <a:lvl8pPr marL="3200400" algn="l" rtl="0" eaLnBrk="1" latinLnBrk="0" hangingPunct="1">
                        <a:defRPr kumimoji="0" kern="1200">
                          <a:solidFill>
                            <a:schemeClr val="tx1"/>
                          </a:solidFill>
                          <a:latin typeface="Arial"/>
                        </a:defRPr>
                      </a:lvl8pPr>
                      <a:lvl9pPr marL="3657600" algn="l" rtl="0" eaLnBrk="1" latinLnBrk="0" hangingPunct="1">
                        <a:defRPr kumimoji="0" kern="1200">
                          <a:solidFill>
                            <a:schemeClr val="tx1"/>
                          </a:solidFill>
                          <a:latin typeface="Arial"/>
                        </a:defRPr>
                      </a:lvl9pPr>
                    </a:lstStyle>
                    <a:p>
                      <a:pPr marL="0" lvl="0" indent="0" algn="ctr" rtl="0">
                        <a:spcBef>
                          <a:spcPts val="0"/>
                        </a:spcBef>
                        <a:spcAft>
                          <a:spcPts val="0"/>
                        </a:spcAft>
                        <a:buNone/>
                      </a:pPr>
                      <a:r>
                        <a:rPr lang="en" sz="800">
                          <a:solidFill>
                            <a:schemeClr val="bg1"/>
                          </a:solidFill>
                        </a:rPr>
                        <a:t>Break</a:t>
                      </a:r>
                      <a:endParaRPr sz="800">
                        <a:solidFill>
                          <a:schemeClr val="bg1"/>
                        </a:solidFill>
                      </a:endParaRPr>
                    </a:p>
                  </a:txBody>
                  <a:tcPr marL="18300" marR="18300" marT="18300" marB="18300" anchor="ct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rgbClr val="00FF00"/>
                    </a:solidFill>
                  </a:tcPr>
                </a:tc>
                <a:tc vMerge="1">
                  <a:txBody>
                    <a:bodyPr/>
                    <a:lstStyle/>
                    <a:p>
                      <a:endParaRPr lang="en-US"/>
                    </a:p>
                  </a:txBody>
                  <a:tcPr/>
                </a:tc>
                <a:extLst>
                  <a:ext uri="{0D108BD9-81ED-4DB2-BD59-A6C34878D82A}">
                    <a16:rowId xmlns:a16="http://schemas.microsoft.com/office/drawing/2014/main" val="10006"/>
                  </a:ext>
                </a:extLst>
              </a:tr>
              <a:tr h="132953">
                <a:tc vMerge="1">
                  <a:txBody>
                    <a:bodyPr/>
                    <a:lstStyle/>
                    <a:p>
                      <a:endParaRPr lang="en-US"/>
                    </a:p>
                  </a:txBody>
                  <a:tcPr/>
                </a:tc>
                <a:tc vMerge="1">
                  <a:txBody>
                    <a:bodyPr/>
                    <a:lstStyle/>
                    <a:p>
                      <a:endParaRPr lang="en-US"/>
                    </a:p>
                  </a:txBody>
                  <a:tcPr/>
                </a:tc>
                <a:tc rowSpan="2">
                  <a:txBody>
                    <a:bodyPr/>
                    <a:lstStyle>
                      <a:lvl1pPr marL="0" algn="l" rtl="0" eaLnBrk="1" latinLnBrk="0" hangingPunct="1">
                        <a:defRPr kumimoji="0" kern="1200">
                          <a:solidFill>
                            <a:schemeClr val="tx1"/>
                          </a:solidFill>
                          <a:latin typeface="Arial"/>
                        </a:defRPr>
                      </a:lvl1pPr>
                      <a:lvl2pPr marL="457200" algn="l" rtl="0" eaLnBrk="1" latinLnBrk="0" hangingPunct="1">
                        <a:defRPr kumimoji="0" kern="1200">
                          <a:solidFill>
                            <a:schemeClr val="tx1"/>
                          </a:solidFill>
                          <a:latin typeface="Arial"/>
                        </a:defRPr>
                      </a:lvl2pPr>
                      <a:lvl3pPr marL="914400" algn="l" rtl="0" eaLnBrk="1" latinLnBrk="0" hangingPunct="1">
                        <a:defRPr kumimoji="0" kern="1200">
                          <a:solidFill>
                            <a:schemeClr val="tx1"/>
                          </a:solidFill>
                          <a:latin typeface="Arial"/>
                        </a:defRPr>
                      </a:lvl3pPr>
                      <a:lvl4pPr marL="1371600" algn="l" rtl="0" eaLnBrk="1" latinLnBrk="0" hangingPunct="1">
                        <a:defRPr kumimoji="0" kern="1200">
                          <a:solidFill>
                            <a:schemeClr val="tx1"/>
                          </a:solidFill>
                          <a:latin typeface="Arial"/>
                        </a:defRPr>
                      </a:lvl4pPr>
                      <a:lvl5pPr marL="1828800" algn="l" rtl="0" eaLnBrk="1" latinLnBrk="0" hangingPunct="1">
                        <a:defRPr kumimoji="0" kern="1200">
                          <a:solidFill>
                            <a:schemeClr val="tx1"/>
                          </a:solidFill>
                          <a:latin typeface="Arial"/>
                        </a:defRPr>
                      </a:lvl5pPr>
                      <a:lvl6pPr marL="2286000" algn="l" rtl="0" eaLnBrk="1" latinLnBrk="0" hangingPunct="1">
                        <a:defRPr kumimoji="0" kern="1200">
                          <a:solidFill>
                            <a:schemeClr val="tx1"/>
                          </a:solidFill>
                          <a:latin typeface="Arial"/>
                        </a:defRPr>
                      </a:lvl6pPr>
                      <a:lvl7pPr marL="2743200" algn="l" rtl="0" eaLnBrk="1" latinLnBrk="0" hangingPunct="1">
                        <a:defRPr kumimoji="0" kern="1200">
                          <a:solidFill>
                            <a:schemeClr val="tx1"/>
                          </a:solidFill>
                          <a:latin typeface="Arial"/>
                        </a:defRPr>
                      </a:lvl7pPr>
                      <a:lvl8pPr marL="3200400" algn="l" rtl="0" eaLnBrk="1" latinLnBrk="0" hangingPunct="1">
                        <a:defRPr kumimoji="0" kern="1200">
                          <a:solidFill>
                            <a:schemeClr val="tx1"/>
                          </a:solidFill>
                          <a:latin typeface="Arial"/>
                        </a:defRPr>
                      </a:lvl8pPr>
                      <a:lvl9pPr marL="3657600" algn="l" rtl="0" eaLnBrk="1" latinLnBrk="0" hangingPunct="1">
                        <a:defRPr kumimoji="0" kern="1200">
                          <a:solidFill>
                            <a:schemeClr val="tx1"/>
                          </a:solidFill>
                          <a:latin typeface="Arial"/>
                        </a:defRPr>
                      </a:lvl9pPr>
                    </a:lstStyle>
                    <a:p>
                      <a:pPr marL="0" lvl="0" indent="0" algn="ctr" rtl="0">
                        <a:spcBef>
                          <a:spcPts val="0"/>
                        </a:spcBef>
                        <a:spcAft>
                          <a:spcPts val="0"/>
                        </a:spcAft>
                        <a:buNone/>
                      </a:pPr>
                      <a:r>
                        <a:rPr lang="en" sz="800">
                          <a:solidFill>
                            <a:schemeClr val="bg1"/>
                          </a:solidFill>
                        </a:rPr>
                        <a:t>Break</a:t>
                      </a:r>
                      <a:endParaRPr sz="800">
                        <a:solidFill>
                          <a:schemeClr val="bg1"/>
                        </a:solidFill>
                      </a:endParaRPr>
                    </a:p>
                  </a:txBody>
                  <a:tcPr marL="18300" marR="18300" marT="18300" marB="18300" anchor="ct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rgbClr val="00FF00"/>
                    </a:solidFill>
                  </a:tcPr>
                </a:tc>
                <a:tc rowSpan="6">
                  <a:txBody>
                    <a:bodyPr/>
                    <a:lstStyle>
                      <a:lvl1pPr marL="0" algn="l" rtl="0" eaLnBrk="1" latinLnBrk="0" hangingPunct="1">
                        <a:defRPr kumimoji="0" kern="1200">
                          <a:solidFill>
                            <a:schemeClr val="tx1"/>
                          </a:solidFill>
                          <a:latin typeface="Arial"/>
                        </a:defRPr>
                      </a:lvl1pPr>
                      <a:lvl2pPr marL="457200" algn="l" rtl="0" eaLnBrk="1" latinLnBrk="0" hangingPunct="1">
                        <a:defRPr kumimoji="0" kern="1200">
                          <a:solidFill>
                            <a:schemeClr val="tx1"/>
                          </a:solidFill>
                          <a:latin typeface="Arial"/>
                        </a:defRPr>
                      </a:lvl2pPr>
                      <a:lvl3pPr marL="914400" algn="l" rtl="0" eaLnBrk="1" latinLnBrk="0" hangingPunct="1">
                        <a:defRPr kumimoji="0" kern="1200">
                          <a:solidFill>
                            <a:schemeClr val="tx1"/>
                          </a:solidFill>
                          <a:latin typeface="Arial"/>
                        </a:defRPr>
                      </a:lvl3pPr>
                      <a:lvl4pPr marL="1371600" algn="l" rtl="0" eaLnBrk="1" latinLnBrk="0" hangingPunct="1">
                        <a:defRPr kumimoji="0" kern="1200">
                          <a:solidFill>
                            <a:schemeClr val="tx1"/>
                          </a:solidFill>
                          <a:latin typeface="Arial"/>
                        </a:defRPr>
                      </a:lvl4pPr>
                      <a:lvl5pPr marL="1828800" algn="l" rtl="0" eaLnBrk="1" latinLnBrk="0" hangingPunct="1">
                        <a:defRPr kumimoji="0" kern="1200">
                          <a:solidFill>
                            <a:schemeClr val="tx1"/>
                          </a:solidFill>
                          <a:latin typeface="Arial"/>
                        </a:defRPr>
                      </a:lvl5pPr>
                      <a:lvl6pPr marL="2286000" algn="l" rtl="0" eaLnBrk="1" latinLnBrk="0" hangingPunct="1">
                        <a:defRPr kumimoji="0" kern="1200">
                          <a:solidFill>
                            <a:schemeClr val="tx1"/>
                          </a:solidFill>
                          <a:latin typeface="Arial"/>
                        </a:defRPr>
                      </a:lvl6pPr>
                      <a:lvl7pPr marL="2743200" algn="l" rtl="0" eaLnBrk="1" latinLnBrk="0" hangingPunct="1">
                        <a:defRPr kumimoji="0" kern="1200">
                          <a:solidFill>
                            <a:schemeClr val="tx1"/>
                          </a:solidFill>
                          <a:latin typeface="Arial"/>
                        </a:defRPr>
                      </a:lvl7pPr>
                      <a:lvl8pPr marL="3200400" algn="l" rtl="0" eaLnBrk="1" latinLnBrk="0" hangingPunct="1">
                        <a:defRPr kumimoji="0" kern="1200">
                          <a:solidFill>
                            <a:schemeClr val="tx1"/>
                          </a:solidFill>
                          <a:latin typeface="Arial"/>
                        </a:defRPr>
                      </a:lvl8pPr>
                      <a:lvl9pPr marL="3657600" algn="l" rtl="0" eaLnBrk="1" latinLnBrk="0" hangingPunct="1">
                        <a:defRPr kumimoji="0" kern="1200">
                          <a:solidFill>
                            <a:schemeClr val="tx1"/>
                          </a:solidFill>
                          <a:latin typeface="Arial"/>
                        </a:defRPr>
                      </a:lvl9pPr>
                    </a:lstStyle>
                    <a:p>
                      <a:pPr marL="0" lvl="0" indent="0" algn="ctr" rtl="0">
                        <a:spcBef>
                          <a:spcPts val="0"/>
                        </a:spcBef>
                        <a:spcAft>
                          <a:spcPts val="0"/>
                        </a:spcAft>
                        <a:buNone/>
                      </a:pPr>
                      <a:r>
                        <a:rPr lang="en" sz="800">
                          <a:solidFill>
                            <a:schemeClr val="bg1"/>
                          </a:solidFill>
                        </a:rPr>
                        <a:t>4. Trajectory Calculations</a:t>
                      </a:r>
                      <a:endParaRPr sz="800">
                        <a:solidFill>
                          <a:schemeClr val="bg1"/>
                        </a:solidFill>
                      </a:endParaRPr>
                    </a:p>
                  </a:txBody>
                  <a:tcPr marL="18300" marR="18300" marT="18300" marB="18300" anchor="ct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rgbClr val="EAD1DC"/>
                    </a:solidFill>
                  </a:tcPr>
                </a:tc>
                <a:tc vMerge="1">
                  <a:txBody>
                    <a:bodyPr/>
                    <a:lstStyle/>
                    <a:p>
                      <a:endParaRPr lang="en-US"/>
                    </a:p>
                  </a:txBody>
                  <a:tcPr/>
                </a:tc>
                <a:tc rowSpan="6">
                  <a:txBody>
                    <a:bodyPr/>
                    <a:lstStyle>
                      <a:lvl1pPr marL="0" algn="l" rtl="0" eaLnBrk="1" latinLnBrk="0" hangingPunct="1">
                        <a:defRPr kumimoji="0" kern="1200">
                          <a:solidFill>
                            <a:schemeClr val="tx1"/>
                          </a:solidFill>
                          <a:latin typeface="Arial"/>
                        </a:defRPr>
                      </a:lvl1pPr>
                      <a:lvl2pPr marL="457200" algn="l" rtl="0" eaLnBrk="1" latinLnBrk="0" hangingPunct="1">
                        <a:defRPr kumimoji="0" kern="1200">
                          <a:solidFill>
                            <a:schemeClr val="tx1"/>
                          </a:solidFill>
                          <a:latin typeface="Arial"/>
                        </a:defRPr>
                      </a:lvl2pPr>
                      <a:lvl3pPr marL="914400" algn="l" rtl="0" eaLnBrk="1" latinLnBrk="0" hangingPunct="1">
                        <a:defRPr kumimoji="0" kern="1200">
                          <a:solidFill>
                            <a:schemeClr val="tx1"/>
                          </a:solidFill>
                          <a:latin typeface="Arial"/>
                        </a:defRPr>
                      </a:lvl3pPr>
                      <a:lvl4pPr marL="1371600" algn="l" rtl="0" eaLnBrk="1" latinLnBrk="0" hangingPunct="1">
                        <a:defRPr kumimoji="0" kern="1200">
                          <a:solidFill>
                            <a:schemeClr val="tx1"/>
                          </a:solidFill>
                          <a:latin typeface="Arial"/>
                        </a:defRPr>
                      </a:lvl4pPr>
                      <a:lvl5pPr marL="1828800" algn="l" rtl="0" eaLnBrk="1" latinLnBrk="0" hangingPunct="1">
                        <a:defRPr kumimoji="0" kern="1200">
                          <a:solidFill>
                            <a:schemeClr val="tx1"/>
                          </a:solidFill>
                          <a:latin typeface="Arial"/>
                        </a:defRPr>
                      </a:lvl5pPr>
                      <a:lvl6pPr marL="2286000" algn="l" rtl="0" eaLnBrk="1" latinLnBrk="0" hangingPunct="1">
                        <a:defRPr kumimoji="0" kern="1200">
                          <a:solidFill>
                            <a:schemeClr val="tx1"/>
                          </a:solidFill>
                          <a:latin typeface="Arial"/>
                        </a:defRPr>
                      </a:lvl6pPr>
                      <a:lvl7pPr marL="2743200" algn="l" rtl="0" eaLnBrk="1" latinLnBrk="0" hangingPunct="1">
                        <a:defRPr kumimoji="0" kern="1200">
                          <a:solidFill>
                            <a:schemeClr val="tx1"/>
                          </a:solidFill>
                          <a:latin typeface="Arial"/>
                        </a:defRPr>
                      </a:lvl7pPr>
                      <a:lvl8pPr marL="3200400" algn="l" rtl="0" eaLnBrk="1" latinLnBrk="0" hangingPunct="1">
                        <a:defRPr kumimoji="0" kern="1200">
                          <a:solidFill>
                            <a:schemeClr val="tx1"/>
                          </a:solidFill>
                          <a:latin typeface="Arial"/>
                        </a:defRPr>
                      </a:lvl8pPr>
                      <a:lvl9pPr marL="3657600" algn="l" rtl="0" eaLnBrk="1" latinLnBrk="0" hangingPunct="1">
                        <a:defRPr kumimoji="0" kern="1200">
                          <a:solidFill>
                            <a:schemeClr val="tx1"/>
                          </a:solidFill>
                          <a:latin typeface="Arial"/>
                        </a:defRPr>
                      </a:lvl9pPr>
                    </a:lstStyle>
                    <a:p>
                      <a:pPr marL="0" lvl="0" indent="0" algn="ctr" rtl="0">
                        <a:spcBef>
                          <a:spcPts val="0"/>
                        </a:spcBef>
                        <a:spcAft>
                          <a:spcPts val="0"/>
                        </a:spcAft>
                        <a:buNone/>
                      </a:pPr>
                      <a:r>
                        <a:rPr lang="en" sz="800">
                          <a:solidFill>
                            <a:schemeClr val="bg1"/>
                          </a:solidFill>
                        </a:rPr>
                        <a:t>12. Air Concentration Uncertainty</a:t>
                      </a:r>
                      <a:endParaRPr sz="800">
                        <a:solidFill>
                          <a:schemeClr val="bg1"/>
                        </a:solidFill>
                      </a:endParaRPr>
                    </a:p>
                  </a:txBody>
                  <a:tcPr marL="18300" marR="18300" marT="18300" marB="18300" anchor="ct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rgbClr val="EAD1DC"/>
                    </a:solidFill>
                  </a:tcPr>
                </a:tc>
                <a:tc vMerge="1">
                  <a:txBody>
                    <a:bodyPr/>
                    <a:lstStyle/>
                    <a:p>
                      <a:endParaRPr lang="en-US"/>
                    </a:p>
                  </a:txBody>
                  <a:tcPr/>
                </a:tc>
                <a:extLst>
                  <a:ext uri="{0D108BD9-81ED-4DB2-BD59-A6C34878D82A}">
                    <a16:rowId xmlns:a16="http://schemas.microsoft.com/office/drawing/2014/main" val="10007"/>
                  </a:ext>
                </a:extLst>
              </a:tr>
              <a:tr h="171626">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lvl1pPr marL="0" algn="l" rtl="0" eaLnBrk="1" latinLnBrk="0" hangingPunct="1">
                        <a:defRPr kumimoji="0" kern="1200">
                          <a:solidFill>
                            <a:schemeClr val="tx1"/>
                          </a:solidFill>
                          <a:latin typeface="Arial"/>
                        </a:defRPr>
                      </a:lvl1pPr>
                      <a:lvl2pPr marL="457200" algn="l" rtl="0" eaLnBrk="1" latinLnBrk="0" hangingPunct="1">
                        <a:defRPr kumimoji="0" kern="1200">
                          <a:solidFill>
                            <a:schemeClr val="tx1"/>
                          </a:solidFill>
                          <a:latin typeface="Arial"/>
                        </a:defRPr>
                      </a:lvl2pPr>
                      <a:lvl3pPr marL="914400" algn="l" rtl="0" eaLnBrk="1" latinLnBrk="0" hangingPunct="1">
                        <a:defRPr kumimoji="0" kern="1200">
                          <a:solidFill>
                            <a:schemeClr val="tx1"/>
                          </a:solidFill>
                          <a:latin typeface="Arial"/>
                        </a:defRPr>
                      </a:lvl3pPr>
                      <a:lvl4pPr marL="1371600" algn="l" rtl="0" eaLnBrk="1" latinLnBrk="0" hangingPunct="1">
                        <a:defRPr kumimoji="0" kern="1200">
                          <a:solidFill>
                            <a:schemeClr val="tx1"/>
                          </a:solidFill>
                          <a:latin typeface="Arial"/>
                        </a:defRPr>
                      </a:lvl4pPr>
                      <a:lvl5pPr marL="1828800" algn="l" rtl="0" eaLnBrk="1" latinLnBrk="0" hangingPunct="1">
                        <a:defRPr kumimoji="0" kern="1200">
                          <a:solidFill>
                            <a:schemeClr val="tx1"/>
                          </a:solidFill>
                          <a:latin typeface="Arial"/>
                        </a:defRPr>
                      </a:lvl5pPr>
                      <a:lvl6pPr marL="2286000" algn="l" rtl="0" eaLnBrk="1" latinLnBrk="0" hangingPunct="1">
                        <a:defRPr kumimoji="0" kern="1200">
                          <a:solidFill>
                            <a:schemeClr val="tx1"/>
                          </a:solidFill>
                          <a:latin typeface="Arial"/>
                        </a:defRPr>
                      </a:lvl6pPr>
                      <a:lvl7pPr marL="2743200" algn="l" rtl="0" eaLnBrk="1" latinLnBrk="0" hangingPunct="1">
                        <a:defRPr kumimoji="0" kern="1200">
                          <a:solidFill>
                            <a:schemeClr val="tx1"/>
                          </a:solidFill>
                          <a:latin typeface="Arial"/>
                        </a:defRPr>
                      </a:lvl7pPr>
                      <a:lvl8pPr marL="3200400" algn="l" rtl="0" eaLnBrk="1" latinLnBrk="0" hangingPunct="1">
                        <a:defRPr kumimoji="0" kern="1200">
                          <a:solidFill>
                            <a:schemeClr val="tx1"/>
                          </a:solidFill>
                          <a:latin typeface="Arial"/>
                        </a:defRPr>
                      </a:lvl8pPr>
                      <a:lvl9pPr marL="3657600" algn="l" rtl="0" eaLnBrk="1" latinLnBrk="0" hangingPunct="1">
                        <a:defRPr kumimoji="0" kern="1200">
                          <a:solidFill>
                            <a:schemeClr val="tx1"/>
                          </a:solidFill>
                          <a:latin typeface="Arial"/>
                        </a:defRPr>
                      </a:lvl9pPr>
                    </a:lstStyle>
                    <a:p>
                      <a:pPr marL="0" lvl="0" indent="0" algn="ctr" rtl="0">
                        <a:spcBef>
                          <a:spcPts val="0"/>
                        </a:spcBef>
                        <a:spcAft>
                          <a:spcPts val="0"/>
                        </a:spcAft>
                        <a:buNone/>
                      </a:pPr>
                      <a:r>
                        <a:rPr lang="en" sz="800">
                          <a:solidFill>
                            <a:schemeClr val="bg1"/>
                          </a:solidFill>
                        </a:rPr>
                        <a:t>Break</a:t>
                      </a:r>
                      <a:endParaRPr sz="800">
                        <a:solidFill>
                          <a:schemeClr val="bg1"/>
                        </a:solidFill>
                      </a:endParaRPr>
                    </a:p>
                  </a:txBody>
                  <a:tcPr marL="18300" marR="18300" marT="18300" marB="18300" anchor="ct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rgbClr val="00FF00"/>
                    </a:solidFill>
                  </a:tcPr>
                </a:tc>
                <a:tc vMerge="1">
                  <a:txBody>
                    <a:bodyPr/>
                    <a:lstStyle/>
                    <a:p>
                      <a:endParaRPr lang="en-US"/>
                    </a:p>
                  </a:txBody>
                  <a:tcPr/>
                </a:tc>
                <a:tc>
                  <a:txBody>
                    <a:bodyPr/>
                    <a:lstStyle>
                      <a:lvl1pPr marL="0" algn="l" rtl="0" eaLnBrk="1" latinLnBrk="0" hangingPunct="1">
                        <a:defRPr kumimoji="0" kern="1200">
                          <a:solidFill>
                            <a:schemeClr val="tx1"/>
                          </a:solidFill>
                          <a:latin typeface="Arial"/>
                        </a:defRPr>
                      </a:lvl1pPr>
                      <a:lvl2pPr marL="457200" algn="l" rtl="0" eaLnBrk="1" latinLnBrk="0" hangingPunct="1">
                        <a:defRPr kumimoji="0" kern="1200">
                          <a:solidFill>
                            <a:schemeClr val="tx1"/>
                          </a:solidFill>
                          <a:latin typeface="Arial"/>
                        </a:defRPr>
                      </a:lvl2pPr>
                      <a:lvl3pPr marL="914400" algn="l" rtl="0" eaLnBrk="1" latinLnBrk="0" hangingPunct="1">
                        <a:defRPr kumimoji="0" kern="1200">
                          <a:solidFill>
                            <a:schemeClr val="tx1"/>
                          </a:solidFill>
                          <a:latin typeface="Arial"/>
                        </a:defRPr>
                      </a:lvl3pPr>
                      <a:lvl4pPr marL="1371600" algn="l" rtl="0" eaLnBrk="1" latinLnBrk="0" hangingPunct="1">
                        <a:defRPr kumimoji="0" kern="1200">
                          <a:solidFill>
                            <a:schemeClr val="tx1"/>
                          </a:solidFill>
                          <a:latin typeface="Arial"/>
                        </a:defRPr>
                      </a:lvl4pPr>
                      <a:lvl5pPr marL="1828800" algn="l" rtl="0" eaLnBrk="1" latinLnBrk="0" hangingPunct="1">
                        <a:defRPr kumimoji="0" kern="1200">
                          <a:solidFill>
                            <a:schemeClr val="tx1"/>
                          </a:solidFill>
                          <a:latin typeface="Arial"/>
                        </a:defRPr>
                      </a:lvl5pPr>
                      <a:lvl6pPr marL="2286000" algn="l" rtl="0" eaLnBrk="1" latinLnBrk="0" hangingPunct="1">
                        <a:defRPr kumimoji="0" kern="1200">
                          <a:solidFill>
                            <a:schemeClr val="tx1"/>
                          </a:solidFill>
                          <a:latin typeface="Arial"/>
                        </a:defRPr>
                      </a:lvl6pPr>
                      <a:lvl7pPr marL="2743200" algn="l" rtl="0" eaLnBrk="1" latinLnBrk="0" hangingPunct="1">
                        <a:defRPr kumimoji="0" kern="1200">
                          <a:solidFill>
                            <a:schemeClr val="tx1"/>
                          </a:solidFill>
                          <a:latin typeface="Arial"/>
                        </a:defRPr>
                      </a:lvl7pPr>
                      <a:lvl8pPr marL="3200400" algn="l" rtl="0" eaLnBrk="1" latinLnBrk="0" hangingPunct="1">
                        <a:defRPr kumimoji="0" kern="1200">
                          <a:solidFill>
                            <a:schemeClr val="tx1"/>
                          </a:solidFill>
                          <a:latin typeface="Arial"/>
                        </a:defRPr>
                      </a:lvl8pPr>
                      <a:lvl9pPr marL="3657600" algn="l" rtl="0" eaLnBrk="1" latinLnBrk="0" hangingPunct="1">
                        <a:defRPr kumimoji="0" kern="1200">
                          <a:solidFill>
                            <a:schemeClr val="tx1"/>
                          </a:solidFill>
                          <a:latin typeface="Arial"/>
                        </a:defRPr>
                      </a:lvl9pPr>
                    </a:lstStyle>
                    <a:p>
                      <a:pPr marL="0" lvl="0" indent="0" algn="ctr" rtl="0">
                        <a:spcBef>
                          <a:spcPts val="0"/>
                        </a:spcBef>
                        <a:spcAft>
                          <a:spcPts val="0"/>
                        </a:spcAft>
                        <a:buNone/>
                      </a:pPr>
                      <a:r>
                        <a:rPr lang="en" sz="800">
                          <a:solidFill>
                            <a:schemeClr val="bg1"/>
                          </a:solidFill>
                        </a:rPr>
                        <a:t>Break</a:t>
                      </a:r>
                      <a:endParaRPr sz="800">
                        <a:solidFill>
                          <a:schemeClr val="bg1"/>
                        </a:solidFill>
                      </a:endParaRPr>
                    </a:p>
                  </a:txBody>
                  <a:tcPr marL="18300" marR="18300" marT="18300" marB="18300" anchor="ct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rgbClr val="00FF00"/>
                    </a:solidFill>
                  </a:tcPr>
                </a:tc>
                <a:extLst>
                  <a:ext uri="{0D108BD9-81ED-4DB2-BD59-A6C34878D82A}">
                    <a16:rowId xmlns:a16="http://schemas.microsoft.com/office/drawing/2014/main" val="10008"/>
                  </a:ext>
                </a:extLst>
              </a:tr>
              <a:tr h="125103">
                <a:tc rowSpan="4">
                  <a:txBody>
                    <a:bodyPr/>
                    <a:lstStyle>
                      <a:lvl1pPr marL="0" algn="l" rtl="0" eaLnBrk="1" latinLnBrk="0" hangingPunct="1">
                        <a:defRPr kumimoji="0" kern="1200">
                          <a:solidFill>
                            <a:schemeClr val="tx1"/>
                          </a:solidFill>
                          <a:latin typeface="Arial"/>
                        </a:defRPr>
                      </a:lvl1pPr>
                      <a:lvl2pPr marL="457200" algn="l" rtl="0" eaLnBrk="1" latinLnBrk="0" hangingPunct="1">
                        <a:defRPr kumimoji="0" kern="1200">
                          <a:solidFill>
                            <a:schemeClr val="tx1"/>
                          </a:solidFill>
                          <a:latin typeface="Arial"/>
                        </a:defRPr>
                      </a:lvl2pPr>
                      <a:lvl3pPr marL="914400" algn="l" rtl="0" eaLnBrk="1" latinLnBrk="0" hangingPunct="1">
                        <a:defRPr kumimoji="0" kern="1200">
                          <a:solidFill>
                            <a:schemeClr val="tx1"/>
                          </a:solidFill>
                          <a:latin typeface="Arial"/>
                        </a:defRPr>
                      </a:lvl3pPr>
                      <a:lvl4pPr marL="1371600" algn="l" rtl="0" eaLnBrk="1" latinLnBrk="0" hangingPunct="1">
                        <a:defRPr kumimoji="0" kern="1200">
                          <a:solidFill>
                            <a:schemeClr val="tx1"/>
                          </a:solidFill>
                          <a:latin typeface="Arial"/>
                        </a:defRPr>
                      </a:lvl4pPr>
                      <a:lvl5pPr marL="1828800" algn="l" rtl="0" eaLnBrk="1" latinLnBrk="0" hangingPunct="1">
                        <a:defRPr kumimoji="0" kern="1200">
                          <a:solidFill>
                            <a:schemeClr val="tx1"/>
                          </a:solidFill>
                          <a:latin typeface="Arial"/>
                        </a:defRPr>
                      </a:lvl5pPr>
                      <a:lvl6pPr marL="2286000" algn="l" rtl="0" eaLnBrk="1" latinLnBrk="0" hangingPunct="1">
                        <a:defRPr kumimoji="0" kern="1200">
                          <a:solidFill>
                            <a:schemeClr val="tx1"/>
                          </a:solidFill>
                          <a:latin typeface="Arial"/>
                        </a:defRPr>
                      </a:lvl6pPr>
                      <a:lvl7pPr marL="2743200" algn="l" rtl="0" eaLnBrk="1" latinLnBrk="0" hangingPunct="1">
                        <a:defRPr kumimoji="0" kern="1200">
                          <a:solidFill>
                            <a:schemeClr val="tx1"/>
                          </a:solidFill>
                          <a:latin typeface="Arial"/>
                        </a:defRPr>
                      </a:lvl7pPr>
                      <a:lvl8pPr marL="3200400" algn="l" rtl="0" eaLnBrk="1" latinLnBrk="0" hangingPunct="1">
                        <a:defRPr kumimoji="0" kern="1200">
                          <a:solidFill>
                            <a:schemeClr val="tx1"/>
                          </a:solidFill>
                          <a:latin typeface="Arial"/>
                        </a:defRPr>
                      </a:lvl8pPr>
                      <a:lvl9pPr marL="3657600" algn="l" rtl="0" eaLnBrk="1" latinLnBrk="0" hangingPunct="1">
                        <a:defRPr kumimoji="0" kern="1200">
                          <a:solidFill>
                            <a:schemeClr val="tx1"/>
                          </a:solidFill>
                          <a:latin typeface="Arial"/>
                        </a:defRPr>
                      </a:lvl9pPr>
                    </a:lstStyle>
                    <a:p>
                      <a:pPr marL="0" lvl="0" indent="0" algn="ctr" rtl="0">
                        <a:spcBef>
                          <a:spcPts val="0"/>
                        </a:spcBef>
                        <a:spcAft>
                          <a:spcPts val="0"/>
                        </a:spcAft>
                        <a:buNone/>
                      </a:pPr>
                      <a:r>
                        <a:rPr lang="en" sz="800">
                          <a:solidFill>
                            <a:schemeClr val="bg1"/>
                          </a:solidFill>
                        </a:rPr>
                        <a:t>15:00 - 16:00</a:t>
                      </a:r>
                      <a:endParaRPr sz="800">
                        <a:solidFill>
                          <a:schemeClr val="bg1"/>
                        </a:solidFill>
                      </a:endParaRPr>
                    </a:p>
                  </a:txBody>
                  <a:tcPr marL="18300" marR="18300" marT="18300" marB="18300" anchor="ct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c rowSpan="4">
                  <a:txBody>
                    <a:bodyPr/>
                    <a:lstStyle>
                      <a:lvl1pPr marL="0" algn="l" rtl="0" eaLnBrk="1" latinLnBrk="0" hangingPunct="1">
                        <a:defRPr kumimoji="0" kern="1200">
                          <a:solidFill>
                            <a:schemeClr val="tx1"/>
                          </a:solidFill>
                          <a:latin typeface="Arial"/>
                        </a:defRPr>
                      </a:lvl1pPr>
                      <a:lvl2pPr marL="457200" algn="l" rtl="0" eaLnBrk="1" latinLnBrk="0" hangingPunct="1">
                        <a:defRPr kumimoji="0" kern="1200">
                          <a:solidFill>
                            <a:schemeClr val="tx1"/>
                          </a:solidFill>
                          <a:latin typeface="Arial"/>
                        </a:defRPr>
                      </a:lvl2pPr>
                      <a:lvl3pPr marL="914400" algn="l" rtl="0" eaLnBrk="1" latinLnBrk="0" hangingPunct="1">
                        <a:defRPr kumimoji="0" kern="1200">
                          <a:solidFill>
                            <a:schemeClr val="tx1"/>
                          </a:solidFill>
                          <a:latin typeface="Arial"/>
                        </a:defRPr>
                      </a:lvl3pPr>
                      <a:lvl4pPr marL="1371600" algn="l" rtl="0" eaLnBrk="1" latinLnBrk="0" hangingPunct="1">
                        <a:defRPr kumimoji="0" kern="1200">
                          <a:solidFill>
                            <a:schemeClr val="tx1"/>
                          </a:solidFill>
                          <a:latin typeface="Arial"/>
                        </a:defRPr>
                      </a:lvl4pPr>
                      <a:lvl5pPr marL="1828800" algn="l" rtl="0" eaLnBrk="1" latinLnBrk="0" hangingPunct="1">
                        <a:defRPr kumimoji="0" kern="1200">
                          <a:solidFill>
                            <a:schemeClr val="tx1"/>
                          </a:solidFill>
                          <a:latin typeface="Arial"/>
                        </a:defRPr>
                      </a:lvl5pPr>
                      <a:lvl6pPr marL="2286000" algn="l" rtl="0" eaLnBrk="1" latinLnBrk="0" hangingPunct="1">
                        <a:defRPr kumimoji="0" kern="1200">
                          <a:solidFill>
                            <a:schemeClr val="tx1"/>
                          </a:solidFill>
                          <a:latin typeface="Arial"/>
                        </a:defRPr>
                      </a:lvl6pPr>
                      <a:lvl7pPr marL="2743200" algn="l" rtl="0" eaLnBrk="1" latinLnBrk="0" hangingPunct="1">
                        <a:defRPr kumimoji="0" kern="1200">
                          <a:solidFill>
                            <a:schemeClr val="tx1"/>
                          </a:solidFill>
                          <a:latin typeface="Arial"/>
                        </a:defRPr>
                      </a:lvl7pPr>
                      <a:lvl8pPr marL="3200400" algn="l" rtl="0" eaLnBrk="1" latinLnBrk="0" hangingPunct="1">
                        <a:defRPr kumimoji="0" kern="1200">
                          <a:solidFill>
                            <a:schemeClr val="tx1"/>
                          </a:solidFill>
                          <a:latin typeface="Arial"/>
                        </a:defRPr>
                      </a:lvl8pPr>
                      <a:lvl9pPr marL="3657600" algn="l" rtl="0" eaLnBrk="1" latinLnBrk="0" hangingPunct="1">
                        <a:defRPr kumimoji="0" kern="1200">
                          <a:solidFill>
                            <a:schemeClr val="tx1"/>
                          </a:solidFill>
                          <a:latin typeface="Arial"/>
                        </a:defRPr>
                      </a:lvl9pPr>
                    </a:lstStyle>
                    <a:p>
                      <a:pPr marL="0" lvl="0" indent="0" algn="ctr" rtl="0">
                        <a:spcBef>
                          <a:spcPts val="0"/>
                        </a:spcBef>
                        <a:spcAft>
                          <a:spcPts val="0"/>
                        </a:spcAft>
                        <a:buNone/>
                      </a:pPr>
                      <a:r>
                        <a:rPr lang="en" sz="800">
                          <a:solidFill>
                            <a:schemeClr val="bg1"/>
                          </a:solidFill>
                        </a:rPr>
                        <a:t>11:00 - 12:00</a:t>
                      </a:r>
                      <a:endParaRPr sz="800">
                        <a:solidFill>
                          <a:schemeClr val="bg1"/>
                        </a:solidFill>
                      </a:endParaRPr>
                    </a:p>
                  </a:txBody>
                  <a:tcPr marL="18300" marR="18300" marT="18300" marB="18300" anchor="ct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c rowSpan="4">
                  <a:txBody>
                    <a:bodyPr/>
                    <a:lstStyle>
                      <a:lvl1pPr marL="0" algn="l" rtl="0" eaLnBrk="1" latinLnBrk="0" hangingPunct="1">
                        <a:defRPr kumimoji="0" kern="1200">
                          <a:solidFill>
                            <a:schemeClr val="tx1"/>
                          </a:solidFill>
                          <a:latin typeface="Arial"/>
                        </a:defRPr>
                      </a:lvl1pPr>
                      <a:lvl2pPr marL="457200" algn="l" rtl="0" eaLnBrk="1" latinLnBrk="0" hangingPunct="1">
                        <a:defRPr kumimoji="0" kern="1200">
                          <a:solidFill>
                            <a:schemeClr val="tx1"/>
                          </a:solidFill>
                          <a:latin typeface="Arial"/>
                        </a:defRPr>
                      </a:lvl2pPr>
                      <a:lvl3pPr marL="914400" algn="l" rtl="0" eaLnBrk="1" latinLnBrk="0" hangingPunct="1">
                        <a:defRPr kumimoji="0" kern="1200">
                          <a:solidFill>
                            <a:schemeClr val="tx1"/>
                          </a:solidFill>
                          <a:latin typeface="Arial"/>
                        </a:defRPr>
                      </a:lvl3pPr>
                      <a:lvl4pPr marL="1371600" algn="l" rtl="0" eaLnBrk="1" latinLnBrk="0" hangingPunct="1">
                        <a:defRPr kumimoji="0" kern="1200">
                          <a:solidFill>
                            <a:schemeClr val="tx1"/>
                          </a:solidFill>
                          <a:latin typeface="Arial"/>
                        </a:defRPr>
                      </a:lvl4pPr>
                      <a:lvl5pPr marL="1828800" algn="l" rtl="0" eaLnBrk="1" latinLnBrk="0" hangingPunct="1">
                        <a:defRPr kumimoji="0" kern="1200">
                          <a:solidFill>
                            <a:schemeClr val="tx1"/>
                          </a:solidFill>
                          <a:latin typeface="Arial"/>
                        </a:defRPr>
                      </a:lvl5pPr>
                      <a:lvl6pPr marL="2286000" algn="l" rtl="0" eaLnBrk="1" latinLnBrk="0" hangingPunct="1">
                        <a:defRPr kumimoji="0" kern="1200">
                          <a:solidFill>
                            <a:schemeClr val="tx1"/>
                          </a:solidFill>
                          <a:latin typeface="Arial"/>
                        </a:defRPr>
                      </a:lvl6pPr>
                      <a:lvl7pPr marL="2743200" algn="l" rtl="0" eaLnBrk="1" latinLnBrk="0" hangingPunct="1">
                        <a:defRPr kumimoji="0" kern="1200">
                          <a:solidFill>
                            <a:schemeClr val="tx1"/>
                          </a:solidFill>
                          <a:latin typeface="Arial"/>
                        </a:defRPr>
                      </a:lvl7pPr>
                      <a:lvl8pPr marL="3200400" algn="l" rtl="0" eaLnBrk="1" latinLnBrk="0" hangingPunct="1">
                        <a:defRPr kumimoji="0" kern="1200">
                          <a:solidFill>
                            <a:schemeClr val="tx1"/>
                          </a:solidFill>
                          <a:latin typeface="Arial"/>
                        </a:defRPr>
                      </a:lvl8pPr>
                      <a:lvl9pPr marL="3657600" algn="l" rtl="0" eaLnBrk="1" latinLnBrk="0" hangingPunct="1">
                        <a:defRPr kumimoji="0" kern="1200">
                          <a:solidFill>
                            <a:schemeClr val="tx1"/>
                          </a:solidFill>
                          <a:latin typeface="Arial"/>
                        </a:defRPr>
                      </a:lvl9pPr>
                    </a:lstStyle>
                    <a:p>
                      <a:pPr marL="0" lvl="0" indent="0" algn="ctr" rtl="0">
                        <a:spcBef>
                          <a:spcPts val="0"/>
                        </a:spcBef>
                        <a:spcAft>
                          <a:spcPts val="0"/>
                        </a:spcAft>
                        <a:buNone/>
                      </a:pPr>
                      <a:r>
                        <a:rPr lang="en" sz="800" i="1">
                          <a:solidFill>
                            <a:schemeClr val="bg1"/>
                          </a:solidFill>
                        </a:rPr>
                        <a:t>One-on-one virtual  installation sessions, by appointment</a:t>
                      </a:r>
                      <a:endParaRPr sz="800" i="1">
                        <a:solidFill>
                          <a:schemeClr val="bg1"/>
                        </a:solidFill>
                      </a:endParaRPr>
                    </a:p>
                  </a:txBody>
                  <a:tcPr marL="18300" marR="18300" marT="18300" marB="18300" anchor="ct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rgbClr val="CFE2F3"/>
                    </a:solidFill>
                  </a:tcPr>
                </a:tc>
                <a:tc vMerge="1">
                  <a:txBody>
                    <a:bodyPr/>
                    <a:lstStyle/>
                    <a:p>
                      <a:endParaRPr lang="en-US"/>
                    </a:p>
                  </a:txBody>
                  <a:tcPr/>
                </a:tc>
                <a:tc rowSpan="6">
                  <a:txBody>
                    <a:bodyPr/>
                    <a:lstStyle>
                      <a:lvl1pPr marL="0" algn="l" rtl="0" eaLnBrk="1" latinLnBrk="0" hangingPunct="1">
                        <a:defRPr kumimoji="0" kern="1200">
                          <a:solidFill>
                            <a:schemeClr val="tx1"/>
                          </a:solidFill>
                          <a:latin typeface="Arial"/>
                        </a:defRPr>
                      </a:lvl1pPr>
                      <a:lvl2pPr marL="457200" algn="l" rtl="0" eaLnBrk="1" latinLnBrk="0" hangingPunct="1">
                        <a:defRPr kumimoji="0" kern="1200">
                          <a:solidFill>
                            <a:schemeClr val="tx1"/>
                          </a:solidFill>
                          <a:latin typeface="Arial"/>
                        </a:defRPr>
                      </a:lvl2pPr>
                      <a:lvl3pPr marL="914400" algn="l" rtl="0" eaLnBrk="1" latinLnBrk="0" hangingPunct="1">
                        <a:defRPr kumimoji="0" kern="1200">
                          <a:solidFill>
                            <a:schemeClr val="tx1"/>
                          </a:solidFill>
                          <a:latin typeface="Arial"/>
                        </a:defRPr>
                      </a:lvl3pPr>
                      <a:lvl4pPr marL="1371600" algn="l" rtl="0" eaLnBrk="1" latinLnBrk="0" hangingPunct="1">
                        <a:defRPr kumimoji="0" kern="1200">
                          <a:solidFill>
                            <a:schemeClr val="tx1"/>
                          </a:solidFill>
                          <a:latin typeface="Arial"/>
                        </a:defRPr>
                      </a:lvl4pPr>
                      <a:lvl5pPr marL="1828800" algn="l" rtl="0" eaLnBrk="1" latinLnBrk="0" hangingPunct="1">
                        <a:defRPr kumimoji="0" kern="1200">
                          <a:solidFill>
                            <a:schemeClr val="tx1"/>
                          </a:solidFill>
                          <a:latin typeface="Arial"/>
                        </a:defRPr>
                      </a:lvl5pPr>
                      <a:lvl6pPr marL="2286000" algn="l" rtl="0" eaLnBrk="1" latinLnBrk="0" hangingPunct="1">
                        <a:defRPr kumimoji="0" kern="1200">
                          <a:solidFill>
                            <a:schemeClr val="tx1"/>
                          </a:solidFill>
                          <a:latin typeface="Arial"/>
                        </a:defRPr>
                      </a:lvl6pPr>
                      <a:lvl7pPr marL="2743200" algn="l" rtl="0" eaLnBrk="1" latinLnBrk="0" hangingPunct="1">
                        <a:defRPr kumimoji="0" kern="1200">
                          <a:solidFill>
                            <a:schemeClr val="tx1"/>
                          </a:solidFill>
                          <a:latin typeface="Arial"/>
                        </a:defRPr>
                      </a:lvl7pPr>
                      <a:lvl8pPr marL="3200400" algn="l" rtl="0" eaLnBrk="1" latinLnBrk="0" hangingPunct="1">
                        <a:defRPr kumimoji="0" kern="1200">
                          <a:solidFill>
                            <a:schemeClr val="tx1"/>
                          </a:solidFill>
                          <a:latin typeface="Arial"/>
                        </a:defRPr>
                      </a:lvl8pPr>
                      <a:lvl9pPr marL="3657600" algn="l" rtl="0" eaLnBrk="1" latinLnBrk="0" hangingPunct="1">
                        <a:defRPr kumimoji="0" kern="1200">
                          <a:solidFill>
                            <a:schemeClr val="tx1"/>
                          </a:solidFill>
                          <a:latin typeface="Arial"/>
                        </a:defRPr>
                      </a:lvl9pPr>
                    </a:lstStyle>
                    <a:p>
                      <a:pPr marL="0" lvl="0" indent="0" algn="ctr" rtl="0">
                        <a:spcBef>
                          <a:spcPts val="0"/>
                        </a:spcBef>
                        <a:spcAft>
                          <a:spcPts val="0"/>
                        </a:spcAft>
                        <a:buNone/>
                      </a:pPr>
                      <a:r>
                        <a:rPr lang="en" sz="800">
                          <a:solidFill>
                            <a:schemeClr val="bg1"/>
                          </a:solidFill>
                        </a:rPr>
                        <a:t>8. Configuring</a:t>
                      </a:r>
                      <a:endParaRPr sz="800">
                        <a:solidFill>
                          <a:schemeClr val="bg1"/>
                        </a:solidFill>
                      </a:endParaRPr>
                    </a:p>
                    <a:p>
                      <a:pPr marL="0" lvl="0" indent="0" algn="ctr" rtl="0">
                        <a:spcBef>
                          <a:spcPts val="0"/>
                        </a:spcBef>
                        <a:spcAft>
                          <a:spcPts val="0"/>
                        </a:spcAft>
                        <a:buNone/>
                      </a:pPr>
                      <a:r>
                        <a:rPr lang="en" sz="800">
                          <a:solidFill>
                            <a:schemeClr val="bg1"/>
                          </a:solidFill>
                        </a:rPr>
                        <a:t> the CAPTEX simulation</a:t>
                      </a:r>
                      <a:endParaRPr sz="800">
                        <a:solidFill>
                          <a:schemeClr val="bg1"/>
                        </a:solidFill>
                      </a:endParaRPr>
                    </a:p>
                  </a:txBody>
                  <a:tcPr marL="18300" marR="18300" marT="18300" marB="18300" anchor="ct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rgbClr val="EAD1DC"/>
                    </a:solidFill>
                  </a:tcPr>
                </a:tc>
                <a:tc vMerge="1">
                  <a:txBody>
                    <a:bodyPr/>
                    <a:lstStyle/>
                    <a:p>
                      <a:endParaRPr lang="en-US"/>
                    </a:p>
                  </a:txBody>
                  <a:tcPr/>
                </a:tc>
                <a:tc rowSpan="6">
                  <a:txBody>
                    <a:bodyPr/>
                    <a:lstStyle>
                      <a:lvl1pPr marL="0" algn="l" rtl="0" eaLnBrk="1" latinLnBrk="0" hangingPunct="1">
                        <a:defRPr kumimoji="0" kern="1200">
                          <a:solidFill>
                            <a:schemeClr val="tx1"/>
                          </a:solidFill>
                          <a:latin typeface="Arial"/>
                        </a:defRPr>
                      </a:lvl1pPr>
                      <a:lvl2pPr marL="457200" algn="l" rtl="0" eaLnBrk="1" latinLnBrk="0" hangingPunct="1">
                        <a:defRPr kumimoji="0" kern="1200">
                          <a:solidFill>
                            <a:schemeClr val="tx1"/>
                          </a:solidFill>
                          <a:latin typeface="Arial"/>
                        </a:defRPr>
                      </a:lvl2pPr>
                      <a:lvl3pPr marL="914400" algn="l" rtl="0" eaLnBrk="1" latinLnBrk="0" hangingPunct="1">
                        <a:defRPr kumimoji="0" kern="1200">
                          <a:solidFill>
                            <a:schemeClr val="tx1"/>
                          </a:solidFill>
                          <a:latin typeface="Arial"/>
                        </a:defRPr>
                      </a:lvl3pPr>
                      <a:lvl4pPr marL="1371600" algn="l" rtl="0" eaLnBrk="1" latinLnBrk="0" hangingPunct="1">
                        <a:defRPr kumimoji="0" kern="1200">
                          <a:solidFill>
                            <a:schemeClr val="tx1"/>
                          </a:solidFill>
                          <a:latin typeface="Arial"/>
                        </a:defRPr>
                      </a:lvl4pPr>
                      <a:lvl5pPr marL="1828800" algn="l" rtl="0" eaLnBrk="1" latinLnBrk="0" hangingPunct="1">
                        <a:defRPr kumimoji="0" kern="1200">
                          <a:solidFill>
                            <a:schemeClr val="tx1"/>
                          </a:solidFill>
                          <a:latin typeface="Arial"/>
                        </a:defRPr>
                      </a:lvl5pPr>
                      <a:lvl6pPr marL="2286000" algn="l" rtl="0" eaLnBrk="1" latinLnBrk="0" hangingPunct="1">
                        <a:defRPr kumimoji="0" kern="1200">
                          <a:solidFill>
                            <a:schemeClr val="tx1"/>
                          </a:solidFill>
                          <a:latin typeface="Arial"/>
                        </a:defRPr>
                      </a:lvl6pPr>
                      <a:lvl7pPr marL="2743200" algn="l" rtl="0" eaLnBrk="1" latinLnBrk="0" hangingPunct="1">
                        <a:defRPr kumimoji="0" kern="1200">
                          <a:solidFill>
                            <a:schemeClr val="tx1"/>
                          </a:solidFill>
                          <a:latin typeface="Arial"/>
                        </a:defRPr>
                      </a:lvl7pPr>
                      <a:lvl8pPr marL="3200400" algn="l" rtl="0" eaLnBrk="1" latinLnBrk="0" hangingPunct="1">
                        <a:defRPr kumimoji="0" kern="1200">
                          <a:solidFill>
                            <a:schemeClr val="tx1"/>
                          </a:solidFill>
                          <a:latin typeface="Arial"/>
                        </a:defRPr>
                      </a:lvl8pPr>
                      <a:lvl9pPr marL="3657600" algn="l" rtl="0" eaLnBrk="1" latinLnBrk="0" hangingPunct="1">
                        <a:defRPr kumimoji="0" kern="1200">
                          <a:solidFill>
                            <a:schemeClr val="tx1"/>
                          </a:solidFill>
                          <a:latin typeface="Arial"/>
                        </a:defRPr>
                      </a:lvl9pPr>
                    </a:lstStyle>
                    <a:p>
                      <a:pPr marL="0" lvl="0" indent="0" algn="ctr" rtl="0">
                        <a:spcBef>
                          <a:spcPts val="0"/>
                        </a:spcBef>
                        <a:spcAft>
                          <a:spcPts val="0"/>
                        </a:spcAft>
                        <a:buNone/>
                      </a:pPr>
                      <a:r>
                        <a:rPr lang="en" sz="800">
                          <a:solidFill>
                            <a:schemeClr val="bg1"/>
                          </a:solidFill>
                        </a:rPr>
                        <a:t>16. Volcanic eruptions with gravitational settling</a:t>
                      </a:r>
                      <a:endParaRPr sz="800">
                        <a:solidFill>
                          <a:schemeClr val="bg1"/>
                        </a:solidFill>
                      </a:endParaRPr>
                    </a:p>
                  </a:txBody>
                  <a:tcPr marL="18300" marR="18300" marT="18300" marB="18300" anchor="ct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rgbClr val="EAD1DC"/>
                    </a:solidFill>
                  </a:tcPr>
                </a:tc>
                <a:extLst>
                  <a:ext uri="{0D108BD9-81ED-4DB2-BD59-A6C34878D82A}">
                    <a16:rowId xmlns:a16="http://schemas.microsoft.com/office/drawing/2014/main" val="10009"/>
                  </a:ext>
                </a:extLst>
              </a:tr>
              <a:tr h="132953">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10"/>
                  </a:ext>
                </a:extLst>
              </a:tr>
              <a:tr h="132953">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11"/>
                  </a:ext>
                </a:extLst>
              </a:tr>
              <a:tr h="132953">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12"/>
                  </a:ext>
                </a:extLst>
              </a:tr>
              <a:tr h="125103">
                <a:tc rowSpan="4">
                  <a:txBody>
                    <a:bodyPr/>
                    <a:lstStyle>
                      <a:lvl1pPr marL="0" algn="l" rtl="0" eaLnBrk="1" latinLnBrk="0" hangingPunct="1">
                        <a:defRPr kumimoji="0" kern="1200">
                          <a:solidFill>
                            <a:schemeClr val="tx1"/>
                          </a:solidFill>
                          <a:latin typeface="Arial"/>
                        </a:defRPr>
                      </a:lvl1pPr>
                      <a:lvl2pPr marL="457200" algn="l" rtl="0" eaLnBrk="1" latinLnBrk="0" hangingPunct="1">
                        <a:defRPr kumimoji="0" kern="1200">
                          <a:solidFill>
                            <a:schemeClr val="tx1"/>
                          </a:solidFill>
                          <a:latin typeface="Arial"/>
                        </a:defRPr>
                      </a:lvl2pPr>
                      <a:lvl3pPr marL="914400" algn="l" rtl="0" eaLnBrk="1" latinLnBrk="0" hangingPunct="1">
                        <a:defRPr kumimoji="0" kern="1200">
                          <a:solidFill>
                            <a:schemeClr val="tx1"/>
                          </a:solidFill>
                          <a:latin typeface="Arial"/>
                        </a:defRPr>
                      </a:lvl3pPr>
                      <a:lvl4pPr marL="1371600" algn="l" rtl="0" eaLnBrk="1" latinLnBrk="0" hangingPunct="1">
                        <a:defRPr kumimoji="0" kern="1200">
                          <a:solidFill>
                            <a:schemeClr val="tx1"/>
                          </a:solidFill>
                          <a:latin typeface="Arial"/>
                        </a:defRPr>
                      </a:lvl4pPr>
                      <a:lvl5pPr marL="1828800" algn="l" rtl="0" eaLnBrk="1" latinLnBrk="0" hangingPunct="1">
                        <a:defRPr kumimoji="0" kern="1200">
                          <a:solidFill>
                            <a:schemeClr val="tx1"/>
                          </a:solidFill>
                          <a:latin typeface="Arial"/>
                        </a:defRPr>
                      </a:lvl5pPr>
                      <a:lvl6pPr marL="2286000" algn="l" rtl="0" eaLnBrk="1" latinLnBrk="0" hangingPunct="1">
                        <a:defRPr kumimoji="0" kern="1200">
                          <a:solidFill>
                            <a:schemeClr val="tx1"/>
                          </a:solidFill>
                          <a:latin typeface="Arial"/>
                        </a:defRPr>
                      </a:lvl6pPr>
                      <a:lvl7pPr marL="2743200" algn="l" rtl="0" eaLnBrk="1" latinLnBrk="0" hangingPunct="1">
                        <a:defRPr kumimoji="0" kern="1200">
                          <a:solidFill>
                            <a:schemeClr val="tx1"/>
                          </a:solidFill>
                          <a:latin typeface="Arial"/>
                        </a:defRPr>
                      </a:lvl7pPr>
                      <a:lvl8pPr marL="3200400" algn="l" rtl="0" eaLnBrk="1" latinLnBrk="0" hangingPunct="1">
                        <a:defRPr kumimoji="0" kern="1200">
                          <a:solidFill>
                            <a:schemeClr val="tx1"/>
                          </a:solidFill>
                          <a:latin typeface="Arial"/>
                        </a:defRPr>
                      </a:lvl8pPr>
                      <a:lvl9pPr marL="3657600" algn="l" rtl="0" eaLnBrk="1" latinLnBrk="0" hangingPunct="1">
                        <a:defRPr kumimoji="0" kern="1200">
                          <a:solidFill>
                            <a:schemeClr val="tx1"/>
                          </a:solidFill>
                          <a:latin typeface="Arial"/>
                        </a:defRPr>
                      </a:lvl9pPr>
                    </a:lstStyle>
                    <a:p>
                      <a:pPr marL="0" lvl="0" indent="0" algn="ctr" rtl="0">
                        <a:spcBef>
                          <a:spcPts val="0"/>
                        </a:spcBef>
                        <a:spcAft>
                          <a:spcPts val="0"/>
                        </a:spcAft>
                        <a:buNone/>
                      </a:pPr>
                      <a:r>
                        <a:rPr lang="en" sz="800">
                          <a:solidFill>
                            <a:schemeClr val="bg1"/>
                          </a:solidFill>
                        </a:rPr>
                        <a:t>16:00 - 17:00</a:t>
                      </a:r>
                      <a:endParaRPr sz="800">
                        <a:solidFill>
                          <a:schemeClr val="bg1"/>
                        </a:solidFill>
                      </a:endParaRPr>
                    </a:p>
                  </a:txBody>
                  <a:tcPr marL="18300" marR="18300" marT="18300" marB="18300" anchor="ct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c rowSpan="4">
                  <a:txBody>
                    <a:bodyPr/>
                    <a:lstStyle>
                      <a:lvl1pPr marL="0" algn="l" rtl="0" eaLnBrk="1" latinLnBrk="0" hangingPunct="1">
                        <a:defRPr kumimoji="0" kern="1200">
                          <a:solidFill>
                            <a:schemeClr val="tx1"/>
                          </a:solidFill>
                          <a:latin typeface="Arial"/>
                        </a:defRPr>
                      </a:lvl1pPr>
                      <a:lvl2pPr marL="457200" algn="l" rtl="0" eaLnBrk="1" latinLnBrk="0" hangingPunct="1">
                        <a:defRPr kumimoji="0" kern="1200">
                          <a:solidFill>
                            <a:schemeClr val="tx1"/>
                          </a:solidFill>
                          <a:latin typeface="Arial"/>
                        </a:defRPr>
                      </a:lvl2pPr>
                      <a:lvl3pPr marL="914400" algn="l" rtl="0" eaLnBrk="1" latinLnBrk="0" hangingPunct="1">
                        <a:defRPr kumimoji="0" kern="1200">
                          <a:solidFill>
                            <a:schemeClr val="tx1"/>
                          </a:solidFill>
                          <a:latin typeface="Arial"/>
                        </a:defRPr>
                      </a:lvl3pPr>
                      <a:lvl4pPr marL="1371600" algn="l" rtl="0" eaLnBrk="1" latinLnBrk="0" hangingPunct="1">
                        <a:defRPr kumimoji="0" kern="1200">
                          <a:solidFill>
                            <a:schemeClr val="tx1"/>
                          </a:solidFill>
                          <a:latin typeface="Arial"/>
                        </a:defRPr>
                      </a:lvl4pPr>
                      <a:lvl5pPr marL="1828800" algn="l" rtl="0" eaLnBrk="1" latinLnBrk="0" hangingPunct="1">
                        <a:defRPr kumimoji="0" kern="1200">
                          <a:solidFill>
                            <a:schemeClr val="tx1"/>
                          </a:solidFill>
                          <a:latin typeface="Arial"/>
                        </a:defRPr>
                      </a:lvl5pPr>
                      <a:lvl6pPr marL="2286000" algn="l" rtl="0" eaLnBrk="1" latinLnBrk="0" hangingPunct="1">
                        <a:defRPr kumimoji="0" kern="1200">
                          <a:solidFill>
                            <a:schemeClr val="tx1"/>
                          </a:solidFill>
                          <a:latin typeface="Arial"/>
                        </a:defRPr>
                      </a:lvl6pPr>
                      <a:lvl7pPr marL="2743200" algn="l" rtl="0" eaLnBrk="1" latinLnBrk="0" hangingPunct="1">
                        <a:defRPr kumimoji="0" kern="1200">
                          <a:solidFill>
                            <a:schemeClr val="tx1"/>
                          </a:solidFill>
                          <a:latin typeface="Arial"/>
                        </a:defRPr>
                      </a:lvl7pPr>
                      <a:lvl8pPr marL="3200400" algn="l" rtl="0" eaLnBrk="1" latinLnBrk="0" hangingPunct="1">
                        <a:defRPr kumimoji="0" kern="1200">
                          <a:solidFill>
                            <a:schemeClr val="tx1"/>
                          </a:solidFill>
                          <a:latin typeface="Arial"/>
                        </a:defRPr>
                      </a:lvl8pPr>
                      <a:lvl9pPr marL="3657600" algn="l" rtl="0" eaLnBrk="1" latinLnBrk="0" hangingPunct="1">
                        <a:defRPr kumimoji="0" kern="1200">
                          <a:solidFill>
                            <a:schemeClr val="tx1"/>
                          </a:solidFill>
                          <a:latin typeface="Arial"/>
                        </a:defRPr>
                      </a:lvl9pPr>
                    </a:lstStyle>
                    <a:p>
                      <a:pPr marL="0" lvl="0" indent="0" algn="ctr" rtl="0">
                        <a:spcBef>
                          <a:spcPts val="0"/>
                        </a:spcBef>
                        <a:spcAft>
                          <a:spcPts val="0"/>
                        </a:spcAft>
                        <a:buNone/>
                      </a:pPr>
                      <a:r>
                        <a:rPr lang="en" sz="800">
                          <a:solidFill>
                            <a:schemeClr val="bg1"/>
                          </a:solidFill>
                        </a:rPr>
                        <a:t>12:00 - 13:00</a:t>
                      </a:r>
                      <a:endParaRPr sz="800">
                        <a:solidFill>
                          <a:schemeClr val="bg1"/>
                        </a:solidFill>
                      </a:endParaRPr>
                    </a:p>
                  </a:txBody>
                  <a:tcPr marL="18300" marR="18300" marT="18300" marB="18300" anchor="ct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c rowSpan="4">
                  <a:txBody>
                    <a:bodyPr/>
                    <a:lstStyle>
                      <a:lvl1pPr marL="0" algn="l" rtl="0" eaLnBrk="1" latinLnBrk="0" hangingPunct="1">
                        <a:defRPr kumimoji="0" kern="1200">
                          <a:solidFill>
                            <a:schemeClr val="tx1"/>
                          </a:solidFill>
                          <a:latin typeface="Arial"/>
                        </a:defRPr>
                      </a:lvl1pPr>
                      <a:lvl2pPr marL="457200" algn="l" rtl="0" eaLnBrk="1" latinLnBrk="0" hangingPunct="1">
                        <a:defRPr kumimoji="0" kern="1200">
                          <a:solidFill>
                            <a:schemeClr val="tx1"/>
                          </a:solidFill>
                          <a:latin typeface="Arial"/>
                        </a:defRPr>
                      </a:lvl2pPr>
                      <a:lvl3pPr marL="914400" algn="l" rtl="0" eaLnBrk="1" latinLnBrk="0" hangingPunct="1">
                        <a:defRPr kumimoji="0" kern="1200">
                          <a:solidFill>
                            <a:schemeClr val="tx1"/>
                          </a:solidFill>
                          <a:latin typeface="Arial"/>
                        </a:defRPr>
                      </a:lvl3pPr>
                      <a:lvl4pPr marL="1371600" algn="l" rtl="0" eaLnBrk="1" latinLnBrk="0" hangingPunct="1">
                        <a:defRPr kumimoji="0" kern="1200">
                          <a:solidFill>
                            <a:schemeClr val="tx1"/>
                          </a:solidFill>
                          <a:latin typeface="Arial"/>
                        </a:defRPr>
                      </a:lvl4pPr>
                      <a:lvl5pPr marL="1828800" algn="l" rtl="0" eaLnBrk="1" latinLnBrk="0" hangingPunct="1">
                        <a:defRPr kumimoji="0" kern="1200">
                          <a:solidFill>
                            <a:schemeClr val="tx1"/>
                          </a:solidFill>
                          <a:latin typeface="Arial"/>
                        </a:defRPr>
                      </a:lvl5pPr>
                      <a:lvl6pPr marL="2286000" algn="l" rtl="0" eaLnBrk="1" latinLnBrk="0" hangingPunct="1">
                        <a:defRPr kumimoji="0" kern="1200">
                          <a:solidFill>
                            <a:schemeClr val="tx1"/>
                          </a:solidFill>
                          <a:latin typeface="Arial"/>
                        </a:defRPr>
                      </a:lvl6pPr>
                      <a:lvl7pPr marL="2743200" algn="l" rtl="0" eaLnBrk="1" latinLnBrk="0" hangingPunct="1">
                        <a:defRPr kumimoji="0" kern="1200">
                          <a:solidFill>
                            <a:schemeClr val="tx1"/>
                          </a:solidFill>
                          <a:latin typeface="Arial"/>
                        </a:defRPr>
                      </a:lvl7pPr>
                      <a:lvl8pPr marL="3200400" algn="l" rtl="0" eaLnBrk="1" latinLnBrk="0" hangingPunct="1">
                        <a:defRPr kumimoji="0" kern="1200">
                          <a:solidFill>
                            <a:schemeClr val="tx1"/>
                          </a:solidFill>
                          <a:latin typeface="Arial"/>
                        </a:defRPr>
                      </a:lvl8pPr>
                      <a:lvl9pPr marL="3657600" algn="l" rtl="0" eaLnBrk="1" latinLnBrk="0" hangingPunct="1">
                        <a:defRPr kumimoji="0" kern="1200">
                          <a:solidFill>
                            <a:schemeClr val="tx1"/>
                          </a:solidFill>
                          <a:latin typeface="Arial"/>
                        </a:defRPr>
                      </a:lvl9pPr>
                    </a:lstStyle>
                    <a:p>
                      <a:pPr marL="0" lvl="0" indent="0" algn="ctr" rtl="0">
                        <a:spcBef>
                          <a:spcPts val="0"/>
                        </a:spcBef>
                        <a:spcAft>
                          <a:spcPts val="0"/>
                        </a:spcAft>
                        <a:buNone/>
                      </a:pPr>
                      <a:r>
                        <a:rPr lang="en" sz="800" i="1">
                          <a:solidFill>
                            <a:schemeClr val="bg1"/>
                          </a:solidFill>
                        </a:rPr>
                        <a:t>One-on-one virtual  installation sessions, by appointment</a:t>
                      </a:r>
                      <a:endParaRPr sz="800" i="1">
                        <a:solidFill>
                          <a:schemeClr val="bg1"/>
                        </a:solidFill>
                      </a:endParaRPr>
                    </a:p>
                  </a:txBody>
                  <a:tcPr marL="18300" marR="18300" marT="18300" marB="18300" anchor="ct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rgbClr val="FCE5CD"/>
                    </a:solidFill>
                  </a:tcPr>
                </a:tc>
                <a:tc rowSpan="4">
                  <a:txBody>
                    <a:bodyPr/>
                    <a:lstStyle>
                      <a:lvl1pPr marL="0" algn="l" rtl="0" eaLnBrk="1" latinLnBrk="0" hangingPunct="1">
                        <a:defRPr kumimoji="0" kern="1200">
                          <a:solidFill>
                            <a:schemeClr val="tx1"/>
                          </a:solidFill>
                          <a:latin typeface="Arial"/>
                        </a:defRPr>
                      </a:lvl1pPr>
                      <a:lvl2pPr marL="457200" algn="l" rtl="0" eaLnBrk="1" latinLnBrk="0" hangingPunct="1">
                        <a:defRPr kumimoji="0" kern="1200">
                          <a:solidFill>
                            <a:schemeClr val="tx1"/>
                          </a:solidFill>
                          <a:latin typeface="Arial"/>
                        </a:defRPr>
                      </a:lvl2pPr>
                      <a:lvl3pPr marL="914400" algn="l" rtl="0" eaLnBrk="1" latinLnBrk="0" hangingPunct="1">
                        <a:defRPr kumimoji="0" kern="1200">
                          <a:solidFill>
                            <a:schemeClr val="tx1"/>
                          </a:solidFill>
                          <a:latin typeface="Arial"/>
                        </a:defRPr>
                      </a:lvl3pPr>
                      <a:lvl4pPr marL="1371600" algn="l" rtl="0" eaLnBrk="1" latinLnBrk="0" hangingPunct="1">
                        <a:defRPr kumimoji="0" kern="1200">
                          <a:solidFill>
                            <a:schemeClr val="tx1"/>
                          </a:solidFill>
                          <a:latin typeface="Arial"/>
                        </a:defRPr>
                      </a:lvl4pPr>
                      <a:lvl5pPr marL="1828800" algn="l" rtl="0" eaLnBrk="1" latinLnBrk="0" hangingPunct="1">
                        <a:defRPr kumimoji="0" kern="1200">
                          <a:solidFill>
                            <a:schemeClr val="tx1"/>
                          </a:solidFill>
                          <a:latin typeface="Arial"/>
                        </a:defRPr>
                      </a:lvl5pPr>
                      <a:lvl6pPr marL="2286000" algn="l" rtl="0" eaLnBrk="1" latinLnBrk="0" hangingPunct="1">
                        <a:defRPr kumimoji="0" kern="1200">
                          <a:solidFill>
                            <a:schemeClr val="tx1"/>
                          </a:solidFill>
                          <a:latin typeface="Arial"/>
                        </a:defRPr>
                      </a:lvl6pPr>
                      <a:lvl7pPr marL="2743200" algn="l" rtl="0" eaLnBrk="1" latinLnBrk="0" hangingPunct="1">
                        <a:defRPr kumimoji="0" kern="1200">
                          <a:solidFill>
                            <a:schemeClr val="tx1"/>
                          </a:solidFill>
                          <a:latin typeface="Arial"/>
                        </a:defRPr>
                      </a:lvl7pPr>
                      <a:lvl8pPr marL="3200400" algn="l" rtl="0" eaLnBrk="1" latinLnBrk="0" hangingPunct="1">
                        <a:defRPr kumimoji="0" kern="1200">
                          <a:solidFill>
                            <a:schemeClr val="tx1"/>
                          </a:solidFill>
                          <a:latin typeface="Arial"/>
                        </a:defRPr>
                      </a:lvl8pPr>
                      <a:lvl9pPr marL="3657600" algn="l" rtl="0" eaLnBrk="1" latinLnBrk="0" hangingPunct="1">
                        <a:defRPr kumimoji="0" kern="1200">
                          <a:solidFill>
                            <a:schemeClr val="tx1"/>
                          </a:solidFill>
                          <a:latin typeface="Arial"/>
                        </a:defRPr>
                      </a:lvl9pPr>
                    </a:lstStyle>
                    <a:p>
                      <a:pPr marL="0" lvl="0" indent="0" algn="ctr" rtl="0">
                        <a:spcBef>
                          <a:spcPts val="0"/>
                        </a:spcBef>
                        <a:spcAft>
                          <a:spcPts val="0"/>
                        </a:spcAft>
                        <a:buNone/>
                      </a:pPr>
                      <a:endParaRPr sz="800">
                        <a:solidFill>
                          <a:schemeClr val="bg1"/>
                        </a:solidFill>
                      </a:endParaRPr>
                    </a:p>
                    <a:p>
                      <a:pPr marL="0" lvl="0" indent="0" algn="ctr" rtl="0">
                        <a:spcBef>
                          <a:spcPts val="0"/>
                        </a:spcBef>
                        <a:spcAft>
                          <a:spcPts val="0"/>
                        </a:spcAft>
                        <a:buNone/>
                      </a:pPr>
                      <a:r>
                        <a:rPr lang="en" sz="800">
                          <a:solidFill>
                            <a:schemeClr val="bg1"/>
                          </a:solidFill>
                        </a:rPr>
                        <a:t>Break</a:t>
                      </a:r>
                      <a:endParaRPr sz="800">
                        <a:solidFill>
                          <a:schemeClr val="bg1"/>
                        </a:solidFill>
                      </a:endParaRPr>
                    </a:p>
                    <a:p>
                      <a:pPr marL="0" lvl="0" indent="0" algn="ctr" rtl="0">
                        <a:spcBef>
                          <a:spcPts val="0"/>
                        </a:spcBef>
                        <a:spcAft>
                          <a:spcPts val="0"/>
                        </a:spcAft>
                        <a:buNone/>
                      </a:pPr>
                      <a:endParaRPr sz="800">
                        <a:solidFill>
                          <a:schemeClr val="bg1"/>
                        </a:solidFill>
                      </a:endParaRPr>
                    </a:p>
                  </a:txBody>
                  <a:tcPr marL="18300" marR="18300" marT="18300" marB="18300" anchor="ct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rgbClr val="00FF00"/>
                    </a:solidFill>
                  </a:tcPr>
                </a:tc>
                <a:tc vMerge="1">
                  <a:txBody>
                    <a:bodyPr/>
                    <a:lstStyle/>
                    <a:p>
                      <a:endParaRPr lang="en-US"/>
                    </a:p>
                  </a:txBody>
                  <a:tcPr/>
                </a:tc>
                <a:tc rowSpan="4">
                  <a:txBody>
                    <a:bodyPr/>
                    <a:lstStyle>
                      <a:lvl1pPr marL="0" algn="l" rtl="0" eaLnBrk="1" latinLnBrk="0" hangingPunct="1">
                        <a:defRPr kumimoji="0" kern="1200">
                          <a:solidFill>
                            <a:schemeClr val="tx1"/>
                          </a:solidFill>
                          <a:latin typeface="Arial"/>
                        </a:defRPr>
                      </a:lvl1pPr>
                      <a:lvl2pPr marL="457200" algn="l" rtl="0" eaLnBrk="1" latinLnBrk="0" hangingPunct="1">
                        <a:defRPr kumimoji="0" kern="1200">
                          <a:solidFill>
                            <a:schemeClr val="tx1"/>
                          </a:solidFill>
                          <a:latin typeface="Arial"/>
                        </a:defRPr>
                      </a:lvl2pPr>
                      <a:lvl3pPr marL="914400" algn="l" rtl="0" eaLnBrk="1" latinLnBrk="0" hangingPunct="1">
                        <a:defRPr kumimoji="0" kern="1200">
                          <a:solidFill>
                            <a:schemeClr val="tx1"/>
                          </a:solidFill>
                          <a:latin typeface="Arial"/>
                        </a:defRPr>
                      </a:lvl3pPr>
                      <a:lvl4pPr marL="1371600" algn="l" rtl="0" eaLnBrk="1" latinLnBrk="0" hangingPunct="1">
                        <a:defRPr kumimoji="0" kern="1200">
                          <a:solidFill>
                            <a:schemeClr val="tx1"/>
                          </a:solidFill>
                          <a:latin typeface="Arial"/>
                        </a:defRPr>
                      </a:lvl4pPr>
                      <a:lvl5pPr marL="1828800" algn="l" rtl="0" eaLnBrk="1" latinLnBrk="0" hangingPunct="1">
                        <a:defRPr kumimoji="0" kern="1200">
                          <a:solidFill>
                            <a:schemeClr val="tx1"/>
                          </a:solidFill>
                          <a:latin typeface="Arial"/>
                        </a:defRPr>
                      </a:lvl5pPr>
                      <a:lvl6pPr marL="2286000" algn="l" rtl="0" eaLnBrk="1" latinLnBrk="0" hangingPunct="1">
                        <a:defRPr kumimoji="0" kern="1200">
                          <a:solidFill>
                            <a:schemeClr val="tx1"/>
                          </a:solidFill>
                          <a:latin typeface="Arial"/>
                        </a:defRPr>
                      </a:lvl6pPr>
                      <a:lvl7pPr marL="2743200" algn="l" rtl="0" eaLnBrk="1" latinLnBrk="0" hangingPunct="1">
                        <a:defRPr kumimoji="0" kern="1200">
                          <a:solidFill>
                            <a:schemeClr val="tx1"/>
                          </a:solidFill>
                          <a:latin typeface="Arial"/>
                        </a:defRPr>
                      </a:lvl7pPr>
                      <a:lvl8pPr marL="3200400" algn="l" rtl="0" eaLnBrk="1" latinLnBrk="0" hangingPunct="1">
                        <a:defRPr kumimoji="0" kern="1200">
                          <a:solidFill>
                            <a:schemeClr val="tx1"/>
                          </a:solidFill>
                          <a:latin typeface="Arial"/>
                        </a:defRPr>
                      </a:lvl8pPr>
                      <a:lvl9pPr marL="3657600" algn="l" rtl="0" eaLnBrk="1" latinLnBrk="0" hangingPunct="1">
                        <a:defRPr kumimoji="0" kern="1200">
                          <a:solidFill>
                            <a:schemeClr val="tx1"/>
                          </a:solidFill>
                          <a:latin typeface="Arial"/>
                        </a:defRPr>
                      </a:lvl9pPr>
                    </a:lstStyle>
                    <a:p>
                      <a:pPr marL="0" lvl="0" indent="0" algn="ctr" rtl="0">
                        <a:spcBef>
                          <a:spcPts val="0"/>
                        </a:spcBef>
                        <a:spcAft>
                          <a:spcPts val="0"/>
                        </a:spcAft>
                        <a:buNone/>
                      </a:pPr>
                      <a:r>
                        <a:rPr lang="en" sz="800">
                          <a:solidFill>
                            <a:schemeClr val="bg1"/>
                          </a:solidFill>
                        </a:rPr>
                        <a:t>Break</a:t>
                      </a:r>
                      <a:endParaRPr sz="800">
                        <a:solidFill>
                          <a:schemeClr val="bg1"/>
                        </a:solidFill>
                      </a:endParaRPr>
                    </a:p>
                  </a:txBody>
                  <a:tcPr marL="18300" marR="18300" marT="18300" marB="18300" anchor="ct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rgbClr val="00FF00"/>
                    </a:solidFill>
                  </a:tcPr>
                </a:tc>
                <a:tc vMerge="1">
                  <a:txBody>
                    <a:bodyPr/>
                    <a:lstStyle/>
                    <a:p>
                      <a:endParaRPr lang="en-US"/>
                    </a:p>
                  </a:txBody>
                  <a:tcPr/>
                </a:tc>
                <a:extLst>
                  <a:ext uri="{0D108BD9-81ED-4DB2-BD59-A6C34878D82A}">
                    <a16:rowId xmlns:a16="http://schemas.microsoft.com/office/drawing/2014/main" val="10013"/>
                  </a:ext>
                </a:extLst>
              </a:tr>
              <a:tr h="132953">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14"/>
                  </a:ext>
                </a:extLst>
              </a:tr>
              <a:tr h="132953">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rowSpan="4">
                  <a:txBody>
                    <a:bodyPr/>
                    <a:lstStyle>
                      <a:lvl1pPr marL="0" algn="l" rtl="0" eaLnBrk="1" latinLnBrk="0" hangingPunct="1">
                        <a:defRPr kumimoji="0" kern="1200">
                          <a:solidFill>
                            <a:schemeClr val="tx1"/>
                          </a:solidFill>
                          <a:latin typeface="Arial"/>
                        </a:defRPr>
                      </a:lvl1pPr>
                      <a:lvl2pPr marL="457200" algn="l" rtl="0" eaLnBrk="1" latinLnBrk="0" hangingPunct="1">
                        <a:defRPr kumimoji="0" kern="1200">
                          <a:solidFill>
                            <a:schemeClr val="tx1"/>
                          </a:solidFill>
                          <a:latin typeface="Arial"/>
                        </a:defRPr>
                      </a:lvl2pPr>
                      <a:lvl3pPr marL="914400" algn="l" rtl="0" eaLnBrk="1" latinLnBrk="0" hangingPunct="1">
                        <a:defRPr kumimoji="0" kern="1200">
                          <a:solidFill>
                            <a:schemeClr val="tx1"/>
                          </a:solidFill>
                          <a:latin typeface="Arial"/>
                        </a:defRPr>
                      </a:lvl3pPr>
                      <a:lvl4pPr marL="1371600" algn="l" rtl="0" eaLnBrk="1" latinLnBrk="0" hangingPunct="1">
                        <a:defRPr kumimoji="0" kern="1200">
                          <a:solidFill>
                            <a:schemeClr val="tx1"/>
                          </a:solidFill>
                          <a:latin typeface="Arial"/>
                        </a:defRPr>
                      </a:lvl4pPr>
                      <a:lvl5pPr marL="1828800" algn="l" rtl="0" eaLnBrk="1" latinLnBrk="0" hangingPunct="1">
                        <a:defRPr kumimoji="0" kern="1200">
                          <a:solidFill>
                            <a:schemeClr val="tx1"/>
                          </a:solidFill>
                          <a:latin typeface="Arial"/>
                        </a:defRPr>
                      </a:lvl5pPr>
                      <a:lvl6pPr marL="2286000" algn="l" rtl="0" eaLnBrk="1" latinLnBrk="0" hangingPunct="1">
                        <a:defRPr kumimoji="0" kern="1200">
                          <a:solidFill>
                            <a:schemeClr val="tx1"/>
                          </a:solidFill>
                          <a:latin typeface="Arial"/>
                        </a:defRPr>
                      </a:lvl6pPr>
                      <a:lvl7pPr marL="2743200" algn="l" rtl="0" eaLnBrk="1" latinLnBrk="0" hangingPunct="1">
                        <a:defRPr kumimoji="0" kern="1200">
                          <a:solidFill>
                            <a:schemeClr val="tx1"/>
                          </a:solidFill>
                          <a:latin typeface="Arial"/>
                        </a:defRPr>
                      </a:lvl7pPr>
                      <a:lvl8pPr marL="3200400" algn="l" rtl="0" eaLnBrk="1" latinLnBrk="0" hangingPunct="1">
                        <a:defRPr kumimoji="0" kern="1200">
                          <a:solidFill>
                            <a:schemeClr val="tx1"/>
                          </a:solidFill>
                          <a:latin typeface="Arial"/>
                        </a:defRPr>
                      </a:lvl8pPr>
                      <a:lvl9pPr marL="3657600" algn="l" rtl="0" eaLnBrk="1" latinLnBrk="0" hangingPunct="1">
                        <a:defRPr kumimoji="0" kern="1200">
                          <a:solidFill>
                            <a:schemeClr val="tx1"/>
                          </a:solidFill>
                          <a:latin typeface="Arial"/>
                        </a:defRPr>
                      </a:lvl9pPr>
                    </a:lstStyle>
                    <a:p>
                      <a:pPr marL="0" lvl="0" indent="0" algn="ctr" rtl="0">
                        <a:spcBef>
                          <a:spcPts val="0"/>
                        </a:spcBef>
                        <a:spcAft>
                          <a:spcPts val="0"/>
                        </a:spcAft>
                        <a:buNone/>
                      </a:pPr>
                      <a:r>
                        <a:rPr lang="en" sz="800">
                          <a:solidFill>
                            <a:schemeClr val="bg1"/>
                          </a:solidFill>
                        </a:rPr>
                        <a:t>Break</a:t>
                      </a:r>
                      <a:endParaRPr sz="800">
                        <a:solidFill>
                          <a:schemeClr val="bg1"/>
                        </a:solidFill>
                      </a:endParaRPr>
                    </a:p>
                  </a:txBody>
                  <a:tcPr marL="18300" marR="18300" marT="18300" marB="18300" anchor="ct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rgbClr val="00FF00"/>
                    </a:solidFill>
                  </a:tcPr>
                </a:tc>
                <a:tc vMerge="1">
                  <a:txBody>
                    <a:bodyPr/>
                    <a:lstStyle/>
                    <a:p>
                      <a:endParaRPr lang="en-US"/>
                    </a:p>
                  </a:txBody>
                  <a:tcPr/>
                </a:tc>
                <a:tc rowSpan="4">
                  <a:txBody>
                    <a:bodyPr/>
                    <a:lstStyle>
                      <a:lvl1pPr marL="0" algn="l" rtl="0" eaLnBrk="1" latinLnBrk="0" hangingPunct="1">
                        <a:defRPr kumimoji="0" kern="1200">
                          <a:solidFill>
                            <a:schemeClr val="tx1"/>
                          </a:solidFill>
                          <a:latin typeface="Arial"/>
                        </a:defRPr>
                      </a:lvl1pPr>
                      <a:lvl2pPr marL="457200" algn="l" rtl="0" eaLnBrk="1" latinLnBrk="0" hangingPunct="1">
                        <a:defRPr kumimoji="0" kern="1200">
                          <a:solidFill>
                            <a:schemeClr val="tx1"/>
                          </a:solidFill>
                          <a:latin typeface="Arial"/>
                        </a:defRPr>
                      </a:lvl2pPr>
                      <a:lvl3pPr marL="914400" algn="l" rtl="0" eaLnBrk="1" latinLnBrk="0" hangingPunct="1">
                        <a:defRPr kumimoji="0" kern="1200">
                          <a:solidFill>
                            <a:schemeClr val="tx1"/>
                          </a:solidFill>
                          <a:latin typeface="Arial"/>
                        </a:defRPr>
                      </a:lvl3pPr>
                      <a:lvl4pPr marL="1371600" algn="l" rtl="0" eaLnBrk="1" latinLnBrk="0" hangingPunct="1">
                        <a:defRPr kumimoji="0" kern="1200">
                          <a:solidFill>
                            <a:schemeClr val="tx1"/>
                          </a:solidFill>
                          <a:latin typeface="Arial"/>
                        </a:defRPr>
                      </a:lvl4pPr>
                      <a:lvl5pPr marL="1828800" algn="l" rtl="0" eaLnBrk="1" latinLnBrk="0" hangingPunct="1">
                        <a:defRPr kumimoji="0" kern="1200">
                          <a:solidFill>
                            <a:schemeClr val="tx1"/>
                          </a:solidFill>
                          <a:latin typeface="Arial"/>
                        </a:defRPr>
                      </a:lvl5pPr>
                      <a:lvl6pPr marL="2286000" algn="l" rtl="0" eaLnBrk="1" latinLnBrk="0" hangingPunct="1">
                        <a:defRPr kumimoji="0" kern="1200">
                          <a:solidFill>
                            <a:schemeClr val="tx1"/>
                          </a:solidFill>
                          <a:latin typeface="Arial"/>
                        </a:defRPr>
                      </a:lvl6pPr>
                      <a:lvl7pPr marL="2743200" algn="l" rtl="0" eaLnBrk="1" latinLnBrk="0" hangingPunct="1">
                        <a:defRPr kumimoji="0" kern="1200">
                          <a:solidFill>
                            <a:schemeClr val="tx1"/>
                          </a:solidFill>
                          <a:latin typeface="Arial"/>
                        </a:defRPr>
                      </a:lvl7pPr>
                      <a:lvl8pPr marL="3200400" algn="l" rtl="0" eaLnBrk="1" latinLnBrk="0" hangingPunct="1">
                        <a:defRPr kumimoji="0" kern="1200">
                          <a:solidFill>
                            <a:schemeClr val="tx1"/>
                          </a:solidFill>
                          <a:latin typeface="Arial"/>
                        </a:defRPr>
                      </a:lvl8pPr>
                      <a:lvl9pPr marL="3657600" algn="l" rtl="0" eaLnBrk="1" latinLnBrk="0" hangingPunct="1">
                        <a:defRPr kumimoji="0" kern="1200">
                          <a:solidFill>
                            <a:schemeClr val="tx1"/>
                          </a:solidFill>
                          <a:latin typeface="Arial"/>
                        </a:defRPr>
                      </a:lvl9pPr>
                    </a:lstStyle>
                    <a:p>
                      <a:pPr marL="0" lvl="0" indent="0" algn="ctr" rtl="0">
                        <a:spcBef>
                          <a:spcPts val="0"/>
                        </a:spcBef>
                        <a:spcAft>
                          <a:spcPts val="0"/>
                        </a:spcAft>
                        <a:buNone/>
                      </a:pPr>
                      <a:r>
                        <a:rPr lang="en" sz="800">
                          <a:solidFill>
                            <a:schemeClr val="bg1"/>
                          </a:solidFill>
                        </a:rPr>
                        <a:t>Break</a:t>
                      </a:r>
                      <a:endParaRPr sz="800">
                        <a:solidFill>
                          <a:schemeClr val="bg1"/>
                        </a:solidFill>
                      </a:endParaRPr>
                    </a:p>
                  </a:txBody>
                  <a:tcPr marL="18300" marR="18300" marT="18300" marB="18300" anchor="ct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rgbClr val="00FF00"/>
                    </a:solidFill>
                  </a:tcPr>
                </a:tc>
                <a:extLst>
                  <a:ext uri="{0D108BD9-81ED-4DB2-BD59-A6C34878D82A}">
                    <a16:rowId xmlns:a16="http://schemas.microsoft.com/office/drawing/2014/main" val="10015"/>
                  </a:ext>
                </a:extLst>
              </a:tr>
              <a:tr h="132953">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16"/>
                  </a:ext>
                </a:extLst>
              </a:tr>
              <a:tr h="125103">
                <a:tc rowSpan="4">
                  <a:txBody>
                    <a:bodyPr/>
                    <a:lstStyle>
                      <a:lvl1pPr marL="0" algn="l" rtl="0" eaLnBrk="1" latinLnBrk="0" hangingPunct="1">
                        <a:defRPr kumimoji="0" kern="1200">
                          <a:solidFill>
                            <a:schemeClr val="tx1"/>
                          </a:solidFill>
                          <a:latin typeface="Arial"/>
                        </a:defRPr>
                      </a:lvl1pPr>
                      <a:lvl2pPr marL="457200" algn="l" rtl="0" eaLnBrk="1" latinLnBrk="0" hangingPunct="1">
                        <a:defRPr kumimoji="0" kern="1200">
                          <a:solidFill>
                            <a:schemeClr val="tx1"/>
                          </a:solidFill>
                          <a:latin typeface="Arial"/>
                        </a:defRPr>
                      </a:lvl2pPr>
                      <a:lvl3pPr marL="914400" algn="l" rtl="0" eaLnBrk="1" latinLnBrk="0" hangingPunct="1">
                        <a:defRPr kumimoji="0" kern="1200">
                          <a:solidFill>
                            <a:schemeClr val="tx1"/>
                          </a:solidFill>
                          <a:latin typeface="Arial"/>
                        </a:defRPr>
                      </a:lvl3pPr>
                      <a:lvl4pPr marL="1371600" algn="l" rtl="0" eaLnBrk="1" latinLnBrk="0" hangingPunct="1">
                        <a:defRPr kumimoji="0" kern="1200">
                          <a:solidFill>
                            <a:schemeClr val="tx1"/>
                          </a:solidFill>
                          <a:latin typeface="Arial"/>
                        </a:defRPr>
                      </a:lvl4pPr>
                      <a:lvl5pPr marL="1828800" algn="l" rtl="0" eaLnBrk="1" latinLnBrk="0" hangingPunct="1">
                        <a:defRPr kumimoji="0" kern="1200">
                          <a:solidFill>
                            <a:schemeClr val="tx1"/>
                          </a:solidFill>
                          <a:latin typeface="Arial"/>
                        </a:defRPr>
                      </a:lvl5pPr>
                      <a:lvl6pPr marL="2286000" algn="l" rtl="0" eaLnBrk="1" latinLnBrk="0" hangingPunct="1">
                        <a:defRPr kumimoji="0" kern="1200">
                          <a:solidFill>
                            <a:schemeClr val="tx1"/>
                          </a:solidFill>
                          <a:latin typeface="Arial"/>
                        </a:defRPr>
                      </a:lvl6pPr>
                      <a:lvl7pPr marL="2743200" algn="l" rtl="0" eaLnBrk="1" latinLnBrk="0" hangingPunct="1">
                        <a:defRPr kumimoji="0" kern="1200">
                          <a:solidFill>
                            <a:schemeClr val="tx1"/>
                          </a:solidFill>
                          <a:latin typeface="Arial"/>
                        </a:defRPr>
                      </a:lvl7pPr>
                      <a:lvl8pPr marL="3200400" algn="l" rtl="0" eaLnBrk="1" latinLnBrk="0" hangingPunct="1">
                        <a:defRPr kumimoji="0" kern="1200">
                          <a:solidFill>
                            <a:schemeClr val="tx1"/>
                          </a:solidFill>
                          <a:latin typeface="Arial"/>
                        </a:defRPr>
                      </a:lvl8pPr>
                      <a:lvl9pPr marL="3657600" algn="l" rtl="0" eaLnBrk="1" latinLnBrk="0" hangingPunct="1">
                        <a:defRPr kumimoji="0" kern="1200">
                          <a:solidFill>
                            <a:schemeClr val="tx1"/>
                          </a:solidFill>
                          <a:latin typeface="Arial"/>
                        </a:defRPr>
                      </a:lvl9pPr>
                    </a:lstStyle>
                    <a:p>
                      <a:pPr marL="0" lvl="0" indent="0" algn="ctr" rtl="0">
                        <a:spcBef>
                          <a:spcPts val="0"/>
                        </a:spcBef>
                        <a:spcAft>
                          <a:spcPts val="0"/>
                        </a:spcAft>
                        <a:buNone/>
                      </a:pPr>
                      <a:r>
                        <a:rPr lang="en" sz="800">
                          <a:solidFill>
                            <a:schemeClr val="bg1"/>
                          </a:solidFill>
                        </a:rPr>
                        <a:t>17:00 - 18:00</a:t>
                      </a:r>
                      <a:endParaRPr sz="800">
                        <a:solidFill>
                          <a:schemeClr val="bg1"/>
                        </a:solidFill>
                      </a:endParaRPr>
                    </a:p>
                  </a:txBody>
                  <a:tcPr marL="18300" marR="18300" marT="18300" marB="18300" anchor="ct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c rowSpan="4">
                  <a:txBody>
                    <a:bodyPr/>
                    <a:lstStyle>
                      <a:lvl1pPr marL="0" algn="l" rtl="0" eaLnBrk="1" latinLnBrk="0" hangingPunct="1">
                        <a:defRPr kumimoji="0" kern="1200">
                          <a:solidFill>
                            <a:schemeClr val="tx1"/>
                          </a:solidFill>
                          <a:latin typeface="Arial"/>
                        </a:defRPr>
                      </a:lvl1pPr>
                      <a:lvl2pPr marL="457200" algn="l" rtl="0" eaLnBrk="1" latinLnBrk="0" hangingPunct="1">
                        <a:defRPr kumimoji="0" kern="1200">
                          <a:solidFill>
                            <a:schemeClr val="tx1"/>
                          </a:solidFill>
                          <a:latin typeface="Arial"/>
                        </a:defRPr>
                      </a:lvl2pPr>
                      <a:lvl3pPr marL="914400" algn="l" rtl="0" eaLnBrk="1" latinLnBrk="0" hangingPunct="1">
                        <a:defRPr kumimoji="0" kern="1200">
                          <a:solidFill>
                            <a:schemeClr val="tx1"/>
                          </a:solidFill>
                          <a:latin typeface="Arial"/>
                        </a:defRPr>
                      </a:lvl3pPr>
                      <a:lvl4pPr marL="1371600" algn="l" rtl="0" eaLnBrk="1" latinLnBrk="0" hangingPunct="1">
                        <a:defRPr kumimoji="0" kern="1200">
                          <a:solidFill>
                            <a:schemeClr val="tx1"/>
                          </a:solidFill>
                          <a:latin typeface="Arial"/>
                        </a:defRPr>
                      </a:lvl4pPr>
                      <a:lvl5pPr marL="1828800" algn="l" rtl="0" eaLnBrk="1" latinLnBrk="0" hangingPunct="1">
                        <a:defRPr kumimoji="0" kern="1200">
                          <a:solidFill>
                            <a:schemeClr val="tx1"/>
                          </a:solidFill>
                          <a:latin typeface="Arial"/>
                        </a:defRPr>
                      </a:lvl5pPr>
                      <a:lvl6pPr marL="2286000" algn="l" rtl="0" eaLnBrk="1" latinLnBrk="0" hangingPunct="1">
                        <a:defRPr kumimoji="0" kern="1200">
                          <a:solidFill>
                            <a:schemeClr val="tx1"/>
                          </a:solidFill>
                          <a:latin typeface="Arial"/>
                        </a:defRPr>
                      </a:lvl6pPr>
                      <a:lvl7pPr marL="2743200" algn="l" rtl="0" eaLnBrk="1" latinLnBrk="0" hangingPunct="1">
                        <a:defRPr kumimoji="0" kern="1200">
                          <a:solidFill>
                            <a:schemeClr val="tx1"/>
                          </a:solidFill>
                          <a:latin typeface="Arial"/>
                        </a:defRPr>
                      </a:lvl7pPr>
                      <a:lvl8pPr marL="3200400" algn="l" rtl="0" eaLnBrk="1" latinLnBrk="0" hangingPunct="1">
                        <a:defRPr kumimoji="0" kern="1200">
                          <a:solidFill>
                            <a:schemeClr val="tx1"/>
                          </a:solidFill>
                          <a:latin typeface="Arial"/>
                        </a:defRPr>
                      </a:lvl8pPr>
                      <a:lvl9pPr marL="3657600" algn="l" rtl="0" eaLnBrk="1" latinLnBrk="0" hangingPunct="1">
                        <a:defRPr kumimoji="0" kern="1200">
                          <a:solidFill>
                            <a:schemeClr val="tx1"/>
                          </a:solidFill>
                          <a:latin typeface="Arial"/>
                        </a:defRPr>
                      </a:lvl9pPr>
                    </a:lstStyle>
                    <a:p>
                      <a:pPr marL="0" lvl="0" indent="0" algn="ctr" rtl="0">
                        <a:spcBef>
                          <a:spcPts val="0"/>
                        </a:spcBef>
                        <a:spcAft>
                          <a:spcPts val="0"/>
                        </a:spcAft>
                        <a:buNone/>
                      </a:pPr>
                      <a:r>
                        <a:rPr lang="en" sz="800">
                          <a:solidFill>
                            <a:schemeClr val="bg1"/>
                          </a:solidFill>
                        </a:rPr>
                        <a:t>13:00 - 14:00</a:t>
                      </a:r>
                      <a:endParaRPr sz="800">
                        <a:solidFill>
                          <a:schemeClr val="bg1"/>
                        </a:solidFill>
                      </a:endParaRPr>
                    </a:p>
                  </a:txBody>
                  <a:tcPr marL="18300" marR="18300" marT="18300" marB="18300" anchor="ct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c rowSpan="4">
                  <a:txBody>
                    <a:bodyPr/>
                    <a:lstStyle>
                      <a:lvl1pPr marL="0" algn="l" rtl="0" eaLnBrk="1" latinLnBrk="0" hangingPunct="1">
                        <a:defRPr kumimoji="0" kern="1200">
                          <a:solidFill>
                            <a:schemeClr val="tx1"/>
                          </a:solidFill>
                          <a:latin typeface="Arial"/>
                        </a:defRPr>
                      </a:lvl1pPr>
                      <a:lvl2pPr marL="457200" algn="l" rtl="0" eaLnBrk="1" latinLnBrk="0" hangingPunct="1">
                        <a:defRPr kumimoji="0" kern="1200">
                          <a:solidFill>
                            <a:schemeClr val="tx1"/>
                          </a:solidFill>
                          <a:latin typeface="Arial"/>
                        </a:defRPr>
                      </a:lvl2pPr>
                      <a:lvl3pPr marL="914400" algn="l" rtl="0" eaLnBrk="1" latinLnBrk="0" hangingPunct="1">
                        <a:defRPr kumimoji="0" kern="1200">
                          <a:solidFill>
                            <a:schemeClr val="tx1"/>
                          </a:solidFill>
                          <a:latin typeface="Arial"/>
                        </a:defRPr>
                      </a:lvl3pPr>
                      <a:lvl4pPr marL="1371600" algn="l" rtl="0" eaLnBrk="1" latinLnBrk="0" hangingPunct="1">
                        <a:defRPr kumimoji="0" kern="1200">
                          <a:solidFill>
                            <a:schemeClr val="tx1"/>
                          </a:solidFill>
                          <a:latin typeface="Arial"/>
                        </a:defRPr>
                      </a:lvl4pPr>
                      <a:lvl5pPr marL="1828800" algn="l" rtl="0" eaLnBrk="1" latinLnBrk="0" hangingPunct="1">
                        <a:defRPr kumimoji="0" kern="1200">
                          <a:solidFill>
                            <a:schemeClr val="tx1"/>
                          </a:solidFill>
                          <a:latin typeface="Arial"/>
                        </a:defRPr>
                      </a:lvl5pPr>
                      <a:lvl6pPr marL="2286000" algn="l" rtl="0" eaLnBrk="1" latinLnBrk="0" hangingPunct="1">
                        <a:defRPr kumimoji="0" kern="1200">
                          <a:solidFill>
                            <a:schemeClr val="tx1"/>
                          </a:solidFill>
                          <a:latin typeface="Arial"/>
                        </a:defRPr>
                      </a:lvl6pPr>
                      <a:lvl7pPr marL="2743200" algn="l" rtl="0" eaLnBrk="1" latinLnBrk="0" hangingPunct="1">
                        <a:defRPr kumimoji="0" kern="1200">
                          <a:solidFill>
                            <a:schemeClr val="tx1"/>
                          </a:solidFill>
                          <a:latin typeface="Arial"/>
                        </a:defRPr>
                      </a:lvl7pPr>
                      <a:lvl8pPr marL="3200400" algn="l" rtl="0" eaLnBrk="1" latinLnBrk="0" hangingPunct="1">
                        <a:defRPr kumimoji="0" kern="1200">
                          <a:solidFill>
                            <a:schemeClr val="tx1"/>
                          </a:solidFill>
                          <a:latin typeface="Arial"/>
                        </a:defRPr>
                      </a:lvl8pPr>
                      <a:lvl9pPr marL="3657600" algn="l" rtl="0" eaLnBrk="1" latinLnBrk="0" hangingPunct="1">
                        <a:defRPr kumimoji="0" kern="1200">
                          <a:solidFill>
                            <a:schemeClr val="tx1"/>
                          </a:solidFill>
                          <a:latin typeface="Arial"/>
                        </a:defRPr>
                      </a:lvl9pPr>
                    </a:lstStyle>
                    <a:p>
                      <a:pPr marL="0" lvl="0" indent="0" algn="ctr" rtl="0">
                        <a:spcBef>
                          <a:spcPts val="0"/>
                        </a:spcBef>
                        <a:spcAft>
                          <a:spcPts val="0"/>
                        </a:spcAft>
                        <a:buNone/>
                      </a:pPr>
                      <a:r>
                        <a:rPr lang="en" sz="800" i="1">
                          <a:solidFill>
                            <a:schemeClr val="bg1"/>
                          </a:solidFill>
                        </a:rPr>
                        <a:t>One-on-one virtual  installation sessions, by appointment</a:t>
                      </a:r>
                      <a:endParaRPr sz="800" i="1">
                        <a:solidFill>
                          <a:schemeClr val="bg1"/>
                        </a:solidFill>
                      </a:endParaRPr>
                    </a:p>
                  </a:txBody>
                  <a:tcPr marL="18300" marR="18300" marT="18300" marB="18300" anchor="ct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rgbClr val="CFE2F3"/>
                    </a:solidFill>
                  </a:tcPr>
                </a:tc>
                <a:tc rowSpan="5">
                  <a:txBody>
                    <a:bodyPr/>
                    <a:lstStyle>
                      <a:lvl1pPr marL="0" algn="l" rtl="0" eaLnBrk="1" latinLnBrk="0" hangingPunct="1">
                        <a:defRPr kumimoji="0" kern="1200">
                          <a:solidFill>
                            <a:schemeClr val="tx1"/>
                          </a:solidFill>
                          <a:latin typeface="Arial"/>
                        </a:defRPr>
                      </a:lvl1pPr>
                      <a:lvl2pPr marL="457200" algn="l" rtl="0" eaLnBrk="1" latinLnBrk="0" hangingPunct="1">
                        <a:defRPr kumimoji="0" kern="1200">
                          <a:solidFill>
                            <a:schemeClr val="tx1"/>
                          </a:solidFill>
                          <a:latin typeface="Arial"/>
                        </a:defRPr>
                      </a:lvl2pPr>
                      <a:lvl3pPr marL="914400" algn="l" rtl="0" eaLnBrk="1" latinLnBrk="0" hangingPunct="1">
                        <a:defRPr kumimoji="0" kern="1200">
                          <a:solidFill>
                            <a:schemeClr val="tx1"/>
                          </a:solidFill>
                          <a:latin typeface="Arial"/>
                        </a:defRPr>
                      </a:lvl3pPr>
                      <a:lvl4pPr marL="1371600" algn="l" rtl="0" eaLnBrk="1" latinLnBrk="0" hangingPunct="1">
                        <a:defRPr kumimoji="0" kern="1200">
                          <a:solidFill>
                            <a:schemeClr val="tx1"/>
                          </a:solidFill>
                          <a:latin typeface="Arial"/>
                        </a:defRPr>
                      </a:lvl4pPr>
                      <a:lvl5pPr marL="1828800" algn="l" rtl="0" eaLnBrk="1" latinLnBrk="0" hangingPunct="1">
                        <a:defRPr kumimoji="0" kern="1200">
                          <a:solidFill>
                            <a:schemeClr val="tx1"/>
                          </a:solidFill>
                          <a:latin typeface="Arial"/>
                        </a:defRPr>
                      </a:lvl5pPr>
                      <a:lvl6pPr marL="2286000" algn="l" rtl="0" eaLnBrk="1" latinLnBrk="0" hangingPunct="1">
                        <a:defRPr kumimoji="0" kern="1200">
                          <a:solidFill>
                            <a:schemeClr val="tx1"/>
                          </a:solidFill>
                          <a:latin typeface="Arial"/>
                        </a:defRPr>
                      </a:lvl6pPr>
                      <a:lvl7pPr marL="2743200" algn="l" rtl="0" eaLnBrk="1" latinLnBrk="0" hangingPunct="1">
                        <a:defRPr kumimoji="0" kern="1200">
                          <a:solidFill>
                            <a:schemeClr val="tx1"/>
                          </a:solidFill>
                          <a:latin typeface="Arial"/>
                        </a:defRPr>
                      </a:lvl7pPr>
                      <a:lvl8pPr marL="3200400" algn="l" rtl="0" eaLnBrk="1" latinLnBrk="0" hangingPunct="1">
                        <a:defRPr kumimoji="0" kern="1200">
                          <a:solidFill>
                            <a:schemeClr val="tx1"/>
                          </a:solidFill>
                          <a:latin typeface="Arial"/>
                        </a:defRPr>
                      </a:lvl8pPr>
                      <a:lvl9pPr marL="3657600" algn="l" rtl="0" eaLnBrk="1" latinLnBrk="0" hangingPunct="1">
                        <a:defRPr kumimoji="0" kern="1200">
                          <a:solidFill>
                            <a:schemeClr val="tx1"/>
                          </a:solidFill>
                          <a:latin typeface="Arial"/>
                        </a:defRPr>
                      </a:lvl9pPr>
                    </a:lstStyle>
                    <a:p>
                      <a:pPr marL="0" lvl="0" indent="0" algn="ctr" rtl="0">
                        <a:spcBef>
                          <a:spcPts val="0"/>
                        </a:spcBef>
                        <a:spcAft>
                          <a:spcPts val="0"/>
                        </a:spcAft>
                        <a:buNone/>
                      </a:pPr>
                      <a:r>
                        <a:rPr lang="en" sz="800">
                          <a:solidFill>
                            <a:schemeClr val="bg1"/>
                          </a:solidFill>
                        </a:rPr>
                        <a:t>5. Trajectory </a:t>
                      </a:r>
                      <a:endParaRPr sz="800">
                        <a:solidFill>
                          <a:schemeClr val="bg1"/>
                        </a:solidFill>
                      </a:endParaRPr>
                    </a:p>
                    <a:p>
                      <a:pPr marL="0" lvl="0" indent="0" algn="ctr" rtl="0">
                        <a:spcBef>
                          <a:spcPts val="0"/>
                        </a:spcBef>
                        <a:spcAft>
                          <a:spcPts val="0"/>
                        </a:spcAft>
                        <a:buNone/>
                      </a:pPr>
                      <a:r>
                        <a:rPr lang="en" sz="800">
                          <a:solidFill>
                            <a:schemeClr val="bg1"/>
                          </a:solidFill>
                        </a:rPr>
                        <a:t>Options</a:t>
                      </a:r>
                      <a:endParaRPr sz="800">
                        <a:solidFill>
                          <a:schemeClr val="bg1"/>
                        </a:solidFill>
                      </a:endParaRPr>
                    </a:p>
                  </a:txBody>
                  <a:tcPr marL="18300" marR="18300" marT="18300" marB="18300" anchor="ct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rgbClr val="FCA2C9"/>
                    </a:solidFill>
                  </a:tcPr>
                </a:tc>
                <a:tc vMerge="1">
                  <a:txBody>
                    <a:bodyPr/>
                    <a:lstStyle/>
                    <a:p>
                      <a:endParaRPr lang="en-US"/>
                    </a:p>
                  </a:txBody>
                  <a:tcPr/>
                </a:tc>
                <a:tc rowSpan="7">
                  <a:txBody>
                    <a:bodyPr/>
                    <a:lstStyle>
                      <a:lvl1pPr marL="0" algn="l" rtl="0" eaLnBrk="1" latinLnBrk="0" hangingPunct="1">
                        <a:defRPr kumimoji="0" kern="1200">
                          <a:solidFill>
                            <a:schemeClr val="tx1"/>
                          </a:solidFill>
                          <a:latin typeface="Arial"/>
                        </a:defRPr>
                      </a:lvl1pPr>
                      <a:lvl2pPr marL="457200" algn="l" rtl="0" eaLnBrk="1" latinLnBrk="0" hangingPunct="1">
                        <a:defRPr kumimoji="0" kern="1200">
                          <a:solidFill>
                            <a:schemeClr val="tx1"/>
                          </a:solidFill>
                          <a:latin typeface="Arial"/>
                        </a:defRPr>
                      </a:lvl2pPr>
                      <a:lvl3pPr marL="914400" algn="l" rtl="0" eaLnBrk="1" latinLnBrk="0" hangingPunct="1">
                        <a:defRPr kumimoji="0" kern="1200">
                          <a:solidFill>
                            <a:schemeClr val="tx1"/>
                          </a:solidFill>
                          <a:latin typeface="Arial"/>
                        </a:defRPr>
                      </a:lvl3pPr>
                      <a:lvl4pPr marL="1371600" algn="l" rtl="0" eaLnBrk="1" latinLnBrk="0" hangingPunct="1">
                        <a:defRPr kumimoji="0" kern="1200">
                          <a:solidFill>
                            <a:schemeClr val="tx1"/>
                          </a:solidFill>
                          <a:latin typeface="Arial"/>
                        </a:defRPr>
                      </a:lvl4pPr>
                      <a:lvl5pPr marL="1828800" algn="l" rtl="0" eaLnBrk="1" latinLnBrk="0" hangingPunct="1">
                        <a:defRPr kumimoji="0" kern="1200">
                          <a:solidFill>
                            <a:schemeClr val="tx1"/>
                          </a:solidFill>
                          <a:latin typeface="Arial"/>
                        </a:defRPr>
                      </a:lvl5pPr>
                      <a:lvl6pPr marL="2286000" algn="l" rtl="0" eaLnBrk="1" latinLnBrk="0" hangingPunct="1">
                        <a:defRPr kumimoji="0" kern="1200">
                          <a:solidFill>
                            <a:schemeClr val="tx1"/>
                          </a:solidFill>
                          <a:latin typeface="Arial"/>
                        </a:defRPr>
                      </a:lvl6pPr>
                      <a:lvl7pPr marL="2743200" algn="l" rtl="0" eaLnBrk="1" latinLnBrk="0" hangingPunct="1">
                        <a:defRPr kumimoji="0" kern="1200">
                          <a:solidFill>
                            <a:schemeClr val="tx1"/>
                          </a:solidFill>
                          <a:latin typeface="Arial"/>
                        </a:defRPr>
                      </a:lvl7pPr>
                      <a:lvl8pPr marL="3200400" algn="l" rtl="0" eaLnBrk="1" latinLnBrk="0" hangingPunct="1">
                        <a:defRPr kumimoji="0" kern="1200">
                          <a:solidFill>
                            <a:schemeClr val="tx1"/>
                          </a:solidFill>
                          <a:latin typeface="Arial"/>
                        </a:defRPr>
                      </a:lvl8pPr>
                      <a:lvl9pPr marL="3657600" algn="l" rtl="0" eaLnBrk="1" latinLnBrk="0" hangingPunct="1">
                        <a:defRPr kumimoji="0" kern="1200">
                          <a:solidFill>
                            <a:schemeClr val="tx1"/>
                          </a:solidFill>
                          <a:latin typeface="Arial"/>
                        </a:defRPr>
                      </a:lvl9pPr>
                    </a:lstStyle>
                    <a:p>
                      <a:pPr marL="0" lvl="0" indent="0" algn="ctr" rtl="0">
                        <a:spcBef>
                          <a:spcPts val="0"/>
                        </a:spcBef>
                        <a:spcAft>
                          <a:spcPts val="0"/>
                        </a:spcAft>
                        <a:buNone/>
                      </a:pPr>
                      <a:r>
                        <a:rPr lang="en" sz="800">
                          <a:solidFill>
                            <a:schemeClr val="bg1"/>
                          </a:solidFill>
                        </a:rPr>
                        <a:t>13. Source Attribution Methods</a:t>
                      </a:r>
                      <a:endParaRPr sz="800">
                        <a:solidFill>
                          <a:schemeClr val="bg1"/>
                        </a:solidFill>
                      </a:endParaRPr>
                    </a:p>
                  </a:txBody>
                  <a:tcPr marL="18300" marR="18300" marT="18300" marB="18300" anchor="ct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rgbClr val="FCA2C9"/>
                    </a:solidFill>
                  </a:tcPr>
                </a:tc>
                <a:tc vMerge="1">
                  <a:txBody>
                    <a:bodyPr/>
                    <a:lstStyle/>
                    <a:p>
                      <a:endParaRPr lang="en-US"/>
                    </a:p>
                  </a:txBody>
                  <a:tcPr/>
                </a:tc>
                <a:extLst>
                  <a:ext uri="{0D108BD9-81ED-4DB2-BD59-A6C34878D82A}">
                    <a16:rowId xmlns:a16="http://schemas.microsoft.com/office/drawing/2014/main" val="10017"/>
                  </a:ext>
                </a:extLst>
              </a:tr>
              <a:tr h="132953">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18"/>
                  </a:ext>
                </a:extLst>
              </a:tr>
              <a:tr h="132953">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rowSpan="6">
                  <a:txBody>
                    <a:bodyPr/>
                    <a:lstStyle>
                      <a:lvl1pPr marL="0" algn="l" rtl="0" eaLnBrk="1" latinLnBrk="0" hangingPunct="1">
                        <a:defRPr kumimoji="0" kern="1200">
                          <a:solidFill>
                            <a:schemeClr val="tx1"/>
                          </a:solidFill>
                          <a:latin typeface="Arial"/>
                        </a:defRPr>
                      </a:lvl1pPr>
                      <a:lvl2pPr marL="457200" algn="l" rtl="0" eaLnBrk="1" latinLnBrk="0" hangingPunct="1">
                        <a:defRPr kumimoji="0" kern="1200">
                          <a:solidFill>
                            <a:schemeClr val="tx1"/>
                          </a:solidFill>
                          <a:latin typeface="Arial"/>
                        </a:defRPr>
                      </a:lvl2pPr>
                      <a:lvl3pPr marL="914400" algn="l" rtl="0" eaLnBrk="1" latinLnBrk="0" hangingPunct="1">
                        <a:defRPr kumimoji="0" kern="1200">
                          <a:solidFill>
                            <a:schemeClr val="tx1"/>
                          </a:solidFill>
                          <a:latin typeface="Arial"/>
                        </a:defRPr>
                      </a:lvl3pPr>
                      <a:lvl4pPr marL="1371600" algn="l" rtl="0" eaLnBrk="1" latinLnBrk="0" hangingPunct="1">
                        <a:defRPr kumimoji="0" kern="1200">
                          <a:solidFill>
                            <a:schemeClr val="tx1"/>
                          </a:solidFill>
                          <a:latin typeface="Arial"/>
                        </a:defRPr>
                      </a:lvl4pPr>
                      <a:lvl5pPr marL="1828800" algn="l" rtl="0" eaLnBrk="1" latinLnBrk="0" hangingPunct="1">
                        <a:defRPr kumimoji="0" kern="1200">
                          <a:solidFill>
                            <a:schemeClr val="tx1"/>
                          </a:solidFill>
                          <a:latin typeface="Arial"/>
                        </a:defRPr>
                      </a:lvl5pPr>
                      <a:lvl6pPr marL="2286000" algn="l" rtl="0" eaLnBrk="1" latinLnBrk="0" hangingPunct="1">
                        <a:defRPr kumimoji="0" kern="1200">
                          <a:solidFill>
                            <a:schemeClr val="tx1"/>
                          </a:solidFill>
                          <a:latin typeface="Arial"/>
                        </a:defRPr>
                      </a:lvl6pPr>
                      <a:lvl7pPr marL="2743200" algn="l" rtl="0" eaLnBrk="1" latinLnBrk="0" hangingPunct="1">
                        <a:defRPr kumimoji="0" kern="1200">
                          <a:solidFill>
                            <a:schemeClr val="tx1"/>
                          </a:solidFill>
                          <a:latin typeface="Arial"/>
                        </a:defRPr>
                      </a:lvl7pPr>
                      <a:lvl8pPr marL="3200400" algn="l" rtl="0" eaLnBrk="1" latinLnBrk="0" hangingPunct="1">
                        <a:defRPr kumimoji="0" kern="1200">
                          <a:solidFill>
                            <a:schemeClr val="tx1"/>
                          </a:solidFill>
                          <a:latin typeface="Arial"/>
                        </a:defRPr>
                      </a:lvl8pPr>
                      <a:lvl9pPr marL="3657600" algn="l" rtl="0" eaLnBrk="1" latinLnBrk="0" hangingPunct="1">
                        <a:defRPr kumimoji="0" kern="1200">
                          <a:solidFill>
                            <a:schemeClr val="tx1"/>
                          </a:solidFill>
                          <a:latin typeface="Arial"/>
                        </a:defRPr>
                      </a:lvl9pPr>
                    </a:lstStyle>
                    <a:p>
                      <a:pPr marL="0" lvl="0" indent="0" algn="ctr" rtl="0">
                        <a:spcBef>
                          <a:spcPts val="0"/>
                        </a:spcBef>
                        <a:spcAft>
                          <a:spcPts val="0"/>
                        </a:spcAft>
                        <a:buNone/>
                      </a:pPr>
                      <a:r>
                        <a:rPr lang="en" sz="800">
                          <a:solidFill>
                            <a:schemeClr val="bg1"/>
                          </a:solidFill>
                        </a:rPr>
                        <a:t>9. Air</a:t>
                      </a:r>
                      <a:endParaRPr sz="800">
                        <a:solidFill>
                          <a:schemeClr val="bg1"/>
                        </a:solidFill>
                      </a:endParaRPr>
                    </a:p>
                    <a:p>
                      <a:pPr marL="0" lvl="0" indent="0" algn="ctr" rtl="0">
                        <a:spcBef>
                          <a:spcPts val="0"/>
                        </a:spcBef>
                        <a:spcAft>
                          <a:spcPts val="0"/>
                        </a:spcAft>
                        <a:buNone/>
                      </a:pPr>
                      <a:r>
                        <a:rPr lang="en" sz="800">
                          <a:solidFill>
                            <a:schemeClr val="bg1"/>
                          </a:solidFill>
                        </a:rPr>
                        <a:t> concentration parameter</a:t>
                      </a:r>
                      <a:endParaRPr sz="800">
                        <a:solidFill>
                          <a:schemeClr val="bg1"/>
                        </a:solidFill>
                      </a:endParaRPr>
                    </a:p>
                    <a:p>
                      <a:pPr marL="0" lvl="0" indent="0" algn="ctr" rtl="0">
                        <a:spcBef>
                          <a:spcPts val="0"/>
                        </a:spcBef>
                        <a:spcAft>
                          <a:spcPts val="0"/>
                        </a:spcAft>
                        <a:buNone/>
                      </a:pPr>
                      <a:r>
                        <a:rPr lang="en" sz="800">
                          <a:solidFill>
                            <a:schemeClr val="bg1"/>
                          </a:solidFill>
                        </a:rPr>
                        <a:t> sensitivity</a:t>
                      </a:r>
                      <a:endParaRPr sz="800">
                        <a:solidFill>
                          <a:schemeClr val="bg1"/>
                        </a:solidFill>
                      </a:endParaRPr>
                    </a:p>
                  </a:txBody>
                  <a:tcPr marL="18300" marR="18300" marT="18300" marB="18300" anchor="ct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rgbClr val="FCA2C9"/>
                    </a:solidFill>
                  </a:tcPr>
                </a:tc>
                <a:tc vMerge="1">
                  <a:txBody>
                    <a:bodyPr/>
                    <a:lstStyle/>
                    <a:p>
                      <a:endParaRPr lang="en-US"/>
                    </a:p>
                  </a:txBody>
                  <a:tcPr/>
                </a:tc>
                <a:tc rowSpan="4">
                  <a:txBody>
                    <a:bodyPr/>
                    <a:lstStyle>
                      <a:lvl1pPr marL="0" algn="l" rtl="0" eaLnBrk="1" latinLnBrk="0" hangingPunct="1">
                        <a:defRPr kumimoji="0" kern="1200">
                          <a:solidFill>
                            <a:schemeClr val="tx1"/>
                          </a:solidFill>
                          <a:latin typeface="Arial"/>
                        </a:defRPr>
                      </a:lvl1pPr>
                      <a:lvl2pPr marL="457200" algn="l" rtl="0" eaLnBrk="1" latinLnBrk="0" hangingPunct="1">
                        <a:defRPr kumimoji="0" kern="1200">
                          <a:solidFill>
                            <a:schemeClr val="tx1"/>
                          </a:solidFill>
                          <a:latin typeface="Arial"/>
                        </a:defRPr>
                      </a:lvl2pPr>
                      <a:lvl3pPr marL="914400" algn="l" rtl="0" eaLnBrk="1" latinLnBrk="0" hangingPunct="1">
                        <a:defRPr kumimoji="0" kern="1200">
                          <a:solidFill>
                            <a:schemeClr val="tx1"/>
                          </a:solidFill>
                          <a:latin typeface="Arial"/>
                        </a:defRPr>
                      </a:lvl3pPr>
                      <a:lvl4pPr marL="1371600" algn="l" rtl="0" eaLnBrk="1" latinLnBrk="0" hangingPunct="1">
                        <a:defRPr kumimoji="0" kern="1200">
                          <a:solidFill>
                            <a:schemeClr val="tx1"/>
                          </a:solidFill>
                          <a:latin typeface="Arial"/>
                        </a:defRPr>
                      </a:lvl4pPr>
                      <a:lvl5pPr marL="1828800" algn="l" rtl="0" eaLnBrk="1" latinLnBrk="0" hangingPunct="1">
                        <a:defRPr kumimoji="0" kern="1200">
                          <a:solidFill>
                            <a:schemeClr val="tx1"/>
                          </a:solidFill>
                          <a:latin typeface="Arial"/>
                        </a:defRPr>
                      </a:lvl5pPr>
                      <a:lvl6pPr marL="2286000" algn="l" rtl="0" eaLnBrk="1" latinLnBrk="0" hangingPunct="1">
                        <a:defRPr kumimoji="0" kern="1200">
                          <a:solidFill>
                            <a:schemeClr val="tx1"/>
                          </a:solidFill>
                          <a:latin typeface="Arial"/>
                        </a:defRPr>
                      </a:lvl6pPr>
                      <a:lvl7pPr marL="2743200" algn="l" rtl="0" eaLnBrk="1" latinLnBrk="0" hangingPunct="1">
                        <a:defRPr kumimoji="0" kern="1200">
                          <a:solidFill>
                            <a:schemeClr val="tx1"/>
                          </a:solidFill>
                          <a:latin typeface="Arial"/>
                        </a:defRPr>
                      </a:lvl7pPr>
                      <a:lvl8pPr marL="3200400" algn="l" rtl="0" eaLnBrk="1" latinLnBrk="0" hangingPunct="1">
                        <a:defRPr kumimoji="0" kern="1200">
                          <a:solidFill>
                            <a:schemeClr val="tx1"/>
                          </a:solidFill>
                          <a:latin typeface="Arial"/>
                        </a:defRPr>
                      </a:lvl8pPr>
                      <a:lvl9pPr marL="3657600" algn="l" rtl="0" eaLnBrk="1" latinLnBrk="0" hangingPunct="1">
                        <a:defRPr kumimoji="0" kern="1200">
                          <a:solidFill>
                            <a:schemeClr val="tx1"/>
                          </a:solidFill>
                          <a:latin typeface="Arial"/>
                        </a:defRPr>
                      </a:lvl9pPr>
                    </a:lstStyle>
                    <a:p>
                      <a:pPr marL="0" lvl="0" indent="0" algn="ctr" rtl="0">
                        <a:spcBef>
                          <a:spcPts val="0"/>
                        </a:spcBef>
                        <a:spcAft>
                          <a:spcPts val="0"/>
                        </a:spcAft>
                        <a:buNone/>
                      </a:pPr>
                      <a:r>
                        <a:rPr lang="en" sz="800">
                          <a:solidFill>
                            <a:schemeClr val="bg1"/>
                          </a:solidFill>
                        </a:rPr>
                        <a:t>17. Custom Simulations</a:t>
                      </a:r>
                      <a:endParaRPr sz="800">
                        <a:solidFill>
                          <a:schemeClr val="bg1"/>
                        </a:solidFill>
                      </a:endParaRPr>
                    </a:p>
                  </a:txBody>
                  <a:tcPr marL="18300" marR="18300" marT="18300" marB="18300" anchor="ct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rgbClr val="FCA2C9"/>
                    </a:solidFill>
                  </a:tcPr>
                </a:tc>
                <a:extLst>
                  <a:ext uri="{0D108BD9-81ED-4DB2-BD59-A6C34878D82A}">
                    <a16:rowId xmlns:a16="http://schemas.microsoft.com/office/drawing/2014/main" val="10019"/>
                  </a:ext>
                </a:extLst>
              </a:tr>
              <a:tr h="132953">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20"/>
                  </a:ext>
                </a:extLst>
              </a:tr>
              <a:tr h="125103">
                <a:tc rowSpan="4">
                  <a:txBody>
                    <a:bodyPr/>
                    <a:lstStyle>
                      <a:lvl1pPr marL="0" algn="l" rtl="0" eaLnBrk="1" latinLnBrk="0" hangingPunct="1">
                        <a:defRPr kumimoji="0" kern="1200">
                          <a:solidFill>
                            <a:schemeClr val="tx1"/>
                          </a:solidFill>
                          <a:latin typeface="Arial"/>
                        </a:defRPr>
                      </a:lvl1pPr>
                      <a:lvl2pPr marL="457200" algn="l" rtl="0" eaLnBrk="1" latinLnBrk="0" hangingPunct="1">
                        <a:defRPr kumimoji="0" kern="1200">
                          <a:solidFill>
                            <a:schemeClr val="tx1"/>
                          </a:solidFill>
                          <a:latin typeface="Arial"/>
                        </a:defRPr>
                      </a:lvl2pPr>
                      <a:lvl3pPr marL="914400" algn="l" rtl="0" eaLnBrk="1" latinLnBrk="0" hangingPunct="1">
                        <a:defRPr kumimoji="0" kern="1200">
                          <a:solidFill>
                            <a:schemeClr val="tx1"/>
                          </a:solidFill>
                          <a:latin typeface="Arial"/>
                        </a:defRPr>
                      </a:lvl3pPr>
                      <a:lvl4pPr marL="1371600" algn="l" rtl="0" eaLnBrk="1" latinLnBrk="0" hangingPunct="1">
                        <a:defRPr kumimoji="0" kern="1200">
                          <a:solidFill>
                            <a:schemeClr val="tx1"/>
                          </a:solidFill>
                          <a:latin typeface="Arial"/>
                        </a:defRPr>
                      </a:lvl4pPr>
                      <a:lvl5pPr marL="1828800" algn="l" rtl="0" eaLnBrk="1" latinLnBrk="0" hangingPunct="1">
                        <a:defRPr kumimoji="0" kern="1200">
                          <a:solidFill>
                            <a:schemeClr val="tx1"/>
                          </a:solidFill>
                          <a:latin typeface="Arial"/>
                        </a:defRPr>
                      </a:lvl5pPr>
                      <a:lvl6pPr marL="2286000" algn="l" rtl="0" eaLnBrk="1" latinLnBrk="0" hangingPunct="1">
                        <a:defRPr kumimoji="0" kern="1200">
                          <a:solidFill>
                            <a:schemeClr val="tx1"/>
                          </a:solidFill>
                          <a:latin typeface="Arial"/>
                        </a:defRPr>
                      </a:lvl6pPr>
                      <a:lvl7pPr marL="2743200" algn="l" rtl="0" eaLnBrk="1" latinLnBrk="0" hangingPunct="1">
                        <a:defRPr kumimoji="0" kern="1200">
                          <a:solidFill>
                            <a:schemeClr val="tx1"/>
                          </a:solidFill>
                          <a:latin typeface="Arial"/>
                        </a:defRPr>
                      </a:lvl7pPr>
                      <a:lvl8pPr marL="3200400" algn="l" rtl="0" eaLnBrk="1" latinLnBrk="0" hangingPunct="1">
                        <a:defRPr kumimoji="0" kern="1200">
                          <a:solidFill>
                            <a:schemeClr val="tx1"/>
                          </a:solidFill>
                          <a:latin typeface="Arial"/>
                        </a:defRPr>
                      </a:lvl8pPr>
                      <a:lvl9pPr marL="3657600" algn="l" rtl="0" eaLnBrk="1" latinLnBrk="0" hangingPunct="1">
                        <a:defRPr kumimoji="0" kern="1200">
                          <a:solidFill>
                            <a:schemeClr val="tx1"/>
                          </a:solidFill>
                          <a:latin typeface="Arial"/>
                        </a:defRPr>
                      </a:lvl9pPr>
                    </a:lstStyle>
                    <a:p>
                      <a:pPr marL="0" lvl="0" indent="0" algn="ctr" rtl="0">
                        <a:spcBef>
                          <a:spcPts val="0"/>
                        </a:spcBef>
                        <a:spcAft>
                          <a:spcPts val="0"/>
                        </a:spcAft>
                        <a:buNone/>
                      </a:pPr>
                      <a:r>
                        <a:rPr lang="en" sz="800">
                          <a:solidFill>
                            <a:schemeClr val="bg1"/>
                          </a:solidFill>
                        </a:rPr>
                        <a:t>18:00 - 19:00</a:t>
                      </a:r>
                      <a:endParaRPr sz="800">
                        <a:solidFill>
                          <a:schemeClr val="bg1"/>
                        </a:solidFill>
                      </a:endParaRPr>
                    </a:p>
                  </a:txBody>
                  <a:tcPr marL="18300" marR="18300" marT="18300" marB="18300" anchor="ct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c rowSpan="4">
                  <a:txBody>
                    <a:bodyPr/>
                    <a:lstStyle>
                      <a:lvl1pPr marL="0" algn="l" rtl="0" eaLnBrk="1" latinLnBrk="0" hangingPunct="1">
                        <a:defRPr kumimoji="0" kern="1200">
                          <a:solidFill>
                            <a:schemeClr val="tx1"/>
                          </a:solidFill>
                          <a:latin typeface="Arial"/>
                        </a:defRPr>
                      </a:lvl1pPr>
                      <a:lvl2pPr marL="457200" algn="l" rtl="0" eaLnBrk="1" latinLnBrk="0" hangingPunct="1">
                        <a:defRPr kumimoji="0" kern="1200">
                          <a:solidFill>
                            <a:schemeClr val="tx1"/>
                          </a:solidFill>
                          <a:latin typeface="Arial"/>
                        </a:defRPr>
                      </a:lvl2pPr>
                      <a:lvl3pPr marL="914400" algn="l" rtl="0" eaLnBrk="1" latinLnBrk="0" hangingPunct="1">
                        <a:defRPr kumimoji="0" kern="1200">
                          <a:solidFill>
                            <a:schemeClr val="tx1"/>
                          </a:solidFill>
                          <a:latin typeface="Arial"/>
                        </a:defRPr>
                      </a:lvl3pPr>
                      <a:lvl4pPr marL="1371600" algn="l" rtl="0" eaLnBrk="1" latinLnBrk="0" hangingPunct="1">
                        <a:defRPr kumimoji="0" kern="1200">
                          <a:solidFill>
                            <a:schemeClr val="tx1"/>
                          </a:solidFill>
                          <a:latin typeface="Arial"/>
                        </a:defRPr>
                      </a:lvl4pPr>
                      <a:lvl5pPr marL="1828800" algn="l" rtl="0" eaLnBrk="1" latinLnBrk="0" hangingPunct="1">
                        <a:defRPr kumimoji="0" kern="1200">
                          <a:solidFill>
                            <a:schemeClr val="tx1"/>
                          </a:solidFill>
                          <a:latin typeface="Arial"/>
                        </a:defRPr>
                      </a:lvl5pPr>
                      <a:lvl6pPr marL="2286000" algn="l" rtl="0" eaLnBrk="1" latinLnBrk="0" hangingPunct="1">
                        <a:defRPr kumimoji="0" kern="1200">
                          <a:solidFill>
                            <a:schemeClr val="tx1"/>
                          </a:solidFill>
                          <a:latin typeface="Arial"/>
                        </a:defRPr>
                      </a:lvl6pPr>
                      <a:lvl7pPr marL="2743200" algn="l" rtl="0" eaLnBrk="1" latinLnBrk="0" hangingPunct="1">
                        <a:defRPr kumimoji="0" kern="1200">
                          <a:solidFill>
                            <a:schemeClr val="tx1"/>
                          </a:solidFill>
                          <a:latin typeface="Arial"/>
                        </a:defRPr>
                      </a:lvl7pPr>
                      <a:lvl8pPr marL="3200400" algn="l" rtl="0" eaLnBrk="1" latinLnBrk="0" hangingPunct="1">
                        <a:defRPr kumimoji="0" kern="1200">
                          <a:solidFill>
                            <a:schemeClr val="tx1"/>
                          </a:solidFill>
                          <a:latin typeface="Arial"/>
                        </a:defRPr>
                      </a:lvl8pPr>
                      <a:lvl9pPr marL="3657600" algn="l" rtl="0" eaLnBrk="1" latinLnBrk="0" hangingPunct="1">
                        <a:defRPr kumimoji="0" kern="1200">
                          <a:solidFill>
                            <a:schemeClr val="tx1"/>
                          </a:solidFill>
                          <a:latin typeface="Arial"/>
                        </a:defRPr>
                      </a:lvl9pPr>
                    </a:lstStyle>
                    <a:p>
                      <a:pPr marL="0" lvl="0" indent="0" algn="ctr" rtl="0">
                        <a:spcBef>
                          <a:spcPts val="0"/>
                        </a:spcBef>
                        <a:spcAft>
                          <a:spcPts val="0"/>
                        </a:spcAft>
                        <a:buNone/>
                      </a:pPr>
                      <a:r>
                        <a:rPr lang="en" sz="800">
                          <a:solidFill>
                            <a:schemeClr val="bg1"/>
                          </a:solidFill>
                        </a:rPr>
                        <a:t>14:00 - 15:00</a:t>
                      </a:r>
                      <a:endParaRPr sz="800">
                        <a:solidFill>
                          <a:schemeClr val="bg1"/>
                        </a:solidFill>
                      </a:endParaRPr>
                    </a:p>
                  </a:txBody>
                  <a:tcPr marL="18300" marR="18300" marT="18300" marB="18300" anchor="ct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c rowSpan="4">
                  <a:txBody>
                    <a:bodyPr/>
                    <a:lstStyle>
                      <a:lvl1pPr marL="0" algn="l" rtl="0" eaLnBrk="1" latinLnBrk="0" hangingPunct="1">
                        <a:defRPr kumimoji="0" kern="1200">
                          <a:solidFill>
                            <a:schemeClr val="tx1"/>
                          </a:solidFill>
                          <a:latin typeface="Arial"/>
                        </a:defRPr>
                      </a:lvl1pPr>
                      <a:lvl2pPr marL="457200" algn="l" rtl="0" eaLnBrk="1" latinLnBrk="0" hangingPunct="1">
                        <a:defRPr kumimoji="0" kern="1200">
                          <a:solidFill>
                            <a:schemeClr val="tx1"/>
                          </a:solidFill>
                          <a:latin typeface="Arial"/>
                        </a:defRPr>
                      </a:lvl2pPr>
                      <a:lvl3pPr marL="914400" algn="l" rtl="0" eaLnBrk="1" latinLnBrk="0" hangingPunct="1">
                        <a:defRPr kumimoji="0" kern="1200">
                          <a:solidFill>
                            <a:schemeClr val="tx1"/>
                          </a:solidFill>
                          <a:latin typeface="Arial"/>
                        </a:defRPr>
                      </a:lvl3pPr>
                      <a:lvl4pPr marL="1371600" algn="l" rtl="0" eaLnBrk="1" latinLnBrk="0" hangingPunct="1">
                        <a:defRPr kumimoji="0" kern="1200">
                          <a:solidFill>
                            <a:schemeClr val="tx1"/>
                          </a:solidFill>
                          <a:latin typeface="Arial"/>
                        </a:defRPr>
                      </a:lvl4pPr>
                      <a:lvl5pPr marL="1828800" algn="l" rtl="0" eaLnBrk="1" latinLnBrk="0" hangingPunct="1">
                        <a:defRPr kumimoji="0" kern="1200">
                          <a:solidFill>
                            <a:schemeClr val="tx1"/>
                          </a:solidFill>
                          <a:latin typeface="Arial"/>
                        </a:defRPr>
                      </a:lvl5pPr>
                      <a:lvl6pPr marL="2286000" algn="l" rtl="0" eaLnBrk="1" latinLnBrk="0" hangingPunct="1">
                        <a:defRPr kumimoji="0" kern="1200">
                          <a:solidFill>
                            <a:schemeClr val="tx1"/>
                          </a:solidFill>
                          <a:latin typeface="Arial"/>
                        </a:defRPr>
                      </a:lvl6pPr>
                      <a:lvl7pPr marL="2743200" algn="l" rtl="0" eaLnBrk="1" latinLnBrk="0" hangingPunct="1">
                        <a:defRPr kumimoji="0" kern="1200">
                          <a:solidFill>
                            <a:schemeClr val="tx1"/>
                          </a:solidFill>
                          <a:latin typeface="Arial"/>
                        </a:defRPr>
                      </a:lvl7pPr>
                      <a:lvl8pPr marL="3200400" algn="l" rtl="0" eaLnBrk="1" latinLnBrk="0" hangingPunct="1">
                        <a:defRPr kumimoji="0" kern="1200">
                          <a:solidFill>
                            <a:schemeClr val="tx1"/>
                          </a:solidFill>
                          <a:latin typeface="Arial"/>
                        </a:defRPr>
                      </a:lvl8pPr>
                      <a:lvl9pPr marL="3657600" algn="l" rtl="0" eaLnBrk="1" latinLnBrk="0" hangingPunct="1">
                        <a:defRPr kumimoji="0" kern="1200">
                          <a:solidFill>
                            <a:schemeClr val="tx1"/>
                          </a:solidFill>
                          <a:latin typeface="Arial"/>
                        </a:defRPr>
                      </a:lvl9pPr>
                    </a:lstStyle>
                    <a:p>
                      <a:pPr marL="0" lvl="0" indent="0" algn="ctr" rtl="0">
                        <a:spcBef>
                          <a:spcPts val="0"/>
                        </a:spcBef>
                        <a:spcAft>
                          <a:spcPts val="0"/>
                        </a:spcAft>
                        <a:buNone/>
                      </a:pPr>
                      <a:r>
                        <a:rPr lang="en" sz="800" i="1">
                          <a:solidFill>
                            <a:schemeClr val="bg1"/>
                          </a:solidFill>
                        </a:rPr>
                        <a:t>One-on-one virtual  installation sessions, by appointment</a:t>
                      </a:r>
                      <a:endParaRPr sz="800" i="1">
                        <a:solidFill>
                          <a:schemeClr val="bg1"/>
                        </a:solidFill>
                      </a:endParaRPr>
                    </a:p>
                  </a:txBody>
                  <a:tcPr marL="18300" marR="18300" marT="18300" marB="18300" anchor="ct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rgbClr val="FCE5CD"/>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21"/>
                  </a:ext>
                </a:extLst>
              </a:tr>
              <a:tr h="171626">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lvl1pPr marL="0" algn="l" rtl="0" eaLnBrk="1" latinLnBrk="0" hangingPunct="1">
                        <a:defRPr kumimoji="0" kern="1200">
                          <a:solidFill>
                            <a:schemeClr val="tx1"/>
                          </a:solidFill>
                          <a:latin typeface="Arial"/>
                        </a:defRPr>
                      </a:lvl1pPr>
                      <a:lvl2pPr marL="457200" algn="l" rtl="0" eaLnBrk="1" latinLnBrk="0" hangingPunct="1">
                        <a:defRPr kumimoji="0" kern="1200">
                          <a:solidFill>
                            <a:schemeClr val="tx1"/>
                          </a:solidFill>
                          <a:latin typeface="Arial"/>
                        </a:defRPr>
                      </a:lvl2pPr>
                      <a:lvl3pPr marL="914400" algn="l" rtl="0" eaLnBrk="1" latinLnBrk="0" hangingPunct="1">
                        <a:defRPr kumimoji="0" kern="1200">
                          <a:solidFill>
                            <a:schemeClr val="tx1"/>
                          </a:solidFill>
                          <a:latin typeface="Arial"/>
                        </a:defRPr>
                      </a:lvl3pPr>
                      <a:lvl4pPr marL="1371600" algn="l" rtl="0" eaLnBrk="1" latinLnBrk="0" hangingPunct="1">
                        <a:defRPr kumimoji="0" kern="1200">
                          <a:solidFill>
                            <a:schemeClr val="tx1"/>
                          </a:solidFill>
                          <a:latin typeface="Arial"/>
                        </a:defRPr>
                      </a:lvl4pPr>
                      <a:lvl5pPr marL="1828800" algn="l" rtl="0" eaLnBrk="1" latinLnBrk="0" hangingPunct="1">
                        <a:defRPr kumimoji="0" kern="1200">
                          <a:solidFill>
                            <a:schemeClr val="tx1"/>
                          </a:solidFill>
                          <a:latin typeface="Arial"/>
                        </a:defRPr>
                      </a:lvl5pPr>
                      <a:lvl6pPr marL="2286000" algn="l" rtl="0" eaLnBrk="1" latinLnBrk="0" hangingPunct="1">
                        <a:defRPr kumimoji="0" kern="1200">
                          <a:solidFill>
                            <a:schemeClr val="tx1"/>
                          </a:solidFill>
                          <a:latin typeface="Arial"/>
                        </a:defRPr>
                      </a:lvl6pPr>
                      <a:lvl7pPr marL="2743200" algn="l" rtl="0" eaLnBrk="1" latinLnBrk="0" hangingPunct="1">
                        <a:defRPr kumimoji="0" kern="1200">
                          <a:solidFill>
                            <a:schemeClr val="tx1"/>
                          </a:solidFill>
                          <a:latin typeface="Arial"/>
                        </a:defRPr>
                      </a:lvl7pPr>
                      <a:lvl8pPr marL="3200400" algn="l" rtl="0" eaLnBrk="1" latinLnBrk="0" hangingPunct="1">
                        <a:defRPr kumimoji="0" kern="1200">
                          <a:solidFill>
                            <a:schemeClr val="tx1"/>
                          </a:solidFill>
                          <a:latin typeface="Arial"/>
                        </a:defRPr>
                      </a:lvl8pPr>
                      <a:lvl9pPr marL="3657600" algn="l" rtl="0" eaLnBrk="1" latinLnBrk="0" hangingPunct="1">
                        <a:defRPr kumimoji="0" kern="1200">
                          <a:solidFill>
                            <a:schemeClr val="tx1"/>
                          </a:solidFill>
                          <a:latin typeface="Arial"/>
                        </a:defRPr>
                      </a:lvl9pPr>
                    </a:lstStyle>
                    <a:p>
                      <a:pPr marL="0" lvl="0" indent="0" algn="ctr" rtl="0">
                        <a:spcBef>
                          <a:spcPts val="0"/>
                        </a:spcBef>
                        <a:spcAft>
                          <a:spcPts val="0"/>
                        </a:spcAft>
                        <a:buNone/>
                      </a:pPr>
                      <a:r>
                        <a:rPr lang="en" sz="800">
                          <a:solidFill>
                            <a:schemeClr val="bg1"/>
                          </a:solidFill>
                        </a:rPr>
                        <a:t>Break</a:t>
                      </a:r>
                      <a:endParaRPr sz="800">
                        <a:solidFill>
                          <a:schemeClr val="bg1"/>
                        </a:solidFill>
                      </a:endParaRPr>
                    </a:p>
                  </a:txBody>
                  <a:tcPr marL="18300" marR="18300" marT="18300" marB="18300" anchor="ct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rgbClr val="00FF00"/>
                    </a:solidFill>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22"/>
                  </a:ext>
                </a:extLst>
              </a:tr>
              <a:tr h="171626">
                <a:tc vMerge="1">
                  <a:txBody>
                    <a:bodyPr/>
                    <a:lstStyle/>
                    <a:p>
                      <a:endParaRPr lang="en-US"/>
                    </a:p>
                  </a:txBody>
                  <a:tcPr/>
                </a:tc>
                <a:tc vMerge="1">
                  <a:txBody>
                    <a:bodyPr/>
                    <a:lstStyle/>
                    <a:p>
                      <a:endParaRPr lang="en-US"/>
                    </a:p>
                  </a:txBody>
                  <a:tcPr/>
                </a:tc>
                <a:tc vMerge="1">
                  <a:txBody>
                    <a:bodyPr/>
                    <a:lstStyle/>
                    <a:p>
                      <a:endParaRPr lang="en-US"/>
                    </a:p>
                  </a:txBody>
                  <a:tcPr/>
                </a:tc>
                <a:tc rowSpan="5">
                  <a:txBody>
                    <a:bodyPr/>
                    <a:lstStyle>
                      <a:lvl1pPr marL="0" algn="l" rtl="0" eaLnBrk="1" latinLnBrk="0" hangingPunct="1">
                        <a:defRPr kumimoji="0" kern="1200">
                          <a:solidFill>
                            <a:schemeClr val="tx1"/>
                          </a:solidFill>
                          <a:latin typeface="Arial"/>
                        </a:defRPr>
                      </a:lvl1pPr>
                      <a:lvl2pPr marL="457200" algn="l" rtl="0" eaLnBrk="1" latinLnBrk="0" hangingPunct="1">
                        <a:defRPr kumimoji="0" kern="1200">
                          <a:solidFill>
                            <a:schemeClr val="tx1"/>
                          </a:solidFill>
                          <a:latin typeface="Arial"/>
                        </a:defRPr>
                      </a:lvl2pPr>
                      <a:lvl3pPr marL="914400" algn="l" rtl="0" eaLnBrk="1" latinLnBrk="0" hangingPunct="1">
                        <a:defRPr kumimoji="0" kern="1200">
                          <a:solidFill>
                            <a:schemeClr val="tx1"/>
                          </a:solidFill>
                          <a:latin typeface="Arial"/>
                        </a:defRPr>
                      </a:lvl3pPr>
                      <a:lvl4pPr marL="1371600" algn="l" rtl="0" eaLnBrk="1" latinLnBrk="0" hangingPunct="1">
                        <a:defRPr kumimoji="0" kern="1200">
                          <a:solidFill>
                            <a:schemeClr val="tx1"/>
                          </a:solidFill>
                          <a:latin typeface="Arial"/>
                        </a:defRPr>
                      </a:lvl4pPr>
                      <a:lvl5pPr marL="1828800" algn="l" rtl="0" eaLnBrk="1" latinLnBrk="0" hangingPunct="1">
                        <a:defRPr kumimoji="0" kern="1200">
                          <a:solidFill>
                            <a:schemeClr val="tx1"/>
                          </a:solidFill>
                          <a:latin typeface="Arial"/>
                        </a:defRPr>
                      </a:lvl5pPr>
                      <a:lvl6pPr marL="2286000" algn="l" rtl="0" eaLnBrk="1" latinLnBrk="0" hangingPunct="1">
                        <a:defRPr kumimoji="0" kern="1200">
                          <a:solidFill>
                            <a:schemeClr val="tx1"/>
                          </a:solidFill>
                          <a:latin typeface="Arial"/>
                        </a:defRPr>
                      </a:lvl6pPr>
                      <a:lvl7pPr marL="2743200" algn="l" rtl="0" eaLnBrk="1" latinLnBrk="0" hangingPunct="1">
                        <a:defRPr kumimoji="0" kern="1200">
                          <a:solidFill>
                            <a:schemeClr val="tx1"/>
                          </a:solidFill>
                          <a:latin typeface="Arial"/>
                        </a:defRPr>
                      </a:lvl7pPr>
                      <a:lvl8pPr marL="3200400" algn="l" rtl="0" eaLnBrk="1" latinLnBrk="0" hangingPunct="1">
                        <a:defRPr kumimoji="0" kern="1200">
                          <a:solidFill>
                            <a:schemeClr val="tx1"/>
                          </a:solidFill>
                          <a:latin typeface="Arial"/>
                        </a:defRPr>
                      </a:lvl8pPr>
                      <a:lvl9pPr marL="3657600" algn="l" rtl="0" eaLnBrk="1" latinLnBrk="0" hangingPunct="1">
                        <a:defRPr kumimoji="0" kern="1200">
                          <a:solidFill>
                            <a:schemeClr val="tx1"/>
                          </a:solidFill>
                          <a:latin typeface="Arial"/>
                        </a:defRPr>
                      </a:lvl9pPr>
                    </a:lstStyle>
                    <a:p>
                      <a:pPr marL="0" lvl="0" indent="0" algn="ctr" rtl="0">
                        <a:spcBef>
                          <a:spcPts val="0"/>
                        </a:spcBef>
                        <a:spcAft>
                          <a:spcPts val="0"/>
                        </a:spcAft>
                        <a:buNone/>
                      </a:pPr>
                      <a:r>
                        <a:rPr lang="en" sz="800" dirty="0">
                          <a:solidFill>
                            <a:schemeClr val="bg1"/>
                          </a:solidFill>
                        </a:rPr>
                        <a:t>6. Trajectory Statistics</a:t>
                      </a:r>
                      <a:endParaRPr sz="800" dirty="0">
                        <a:solidFill>
                          <a:schemeClr val="bg1"/>
                        </a:solidFill>
                      </a:endParaRPr>
                    </a:p>
                  </a:txBody>
                  <a:tcPr marL="18300" marR="18300" marT="18300" marB="18300" anchor="ct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rgbClr val="EAD1DC"/>
                    </a:solidFill>
                  </a:tcPr>
                </a:tc>
                <a:tc vMerge="1">
                  <a:txBody>
                    <a:bodyPr/>
                    <a:lstStyle/>
                    <a:p>
                      <a:endParaRPr lang="en-US"/>
                    </a:p>
                  </a:txBody>
                  <a:tcPr/>
                </a:tc>
                <a:tc vMerge="1">
                  <a:txBody>
                    <a:bodyPr/>
                    <a:lstStyle/>
                    <a:p>
                      <a:endParaRPr lang="en-US"/>
                    </a:p>
                  </a:txBody>
                  <a:tcPr/>
                </a:tc>
                <a:tc>
                  <a:txBody>
                    <a:bodyPr/>
                    <a:lstStyle>
                      <a:lvl1pPr marL="0" algn="l" rtl="0" eaLnBrk="1" latinLnBrk="0" hangingPunct="1">
                        <a:defRPr kumimoji="0" kern="1200">
                          <a:solidFill>
                            <a:schemeClr val="tx1"/>
                          </a:solidFill>
                          <a:latin typeface="Arial"/>
                        </a:defRPr>
                      </a:lvl1pPr>
                      <a:lvl2pPr marL="457200" algn="l" rtl="0" eaLnBrk="1" latinLnBrk="0" hangingPunct="1">
                        <a:defRPr kumimoji="0" kern="1200">
                          <a:solidFill>
                            <a:schemeClr val="tx1"/>
                          </a:solidFill>
                          <a:latin typeface="Arial"/>
                        </a:defRPr>
                      </a:lvl2pPr>
                      <a:lvl3pPr marL="914400" algn="l" rtl="0" eaLnBrk="1" latinLnBrk="0" hangingPunct="1">
                        <a:defRPr kumimoji="0" kern="1200">
                          <a:solidFill>
                            <a:schemeClr val="tx1"/>
                          </a:solidFill>
                          <a:latin typeface="Arial"/>
                        </a:defRPr>
                      </a:lvl3pPr>
                      <a:lvl4pPr marL="1371600" algn="l" rtl="0" eaLnBrk="1" latinLnBrk="0" hangingPunct="1">
                        <a:defRPr kumimoji="0" kern="1200">
                          <a:solidFill>
                            <a:schemeClr val="tx1"/>
                          </a:solidFill>
                          <a:latin typeface="Arial"/>
                        </a:defRPr>
                      </a:lvl4pPr>
                      <a:lvl5pPr marL="1828800" algn="l" rtl="0" eaLnBrk="1" latinLnBrk="0" hangingPunct="1">
                        <a:defRPr kumimoji="0" kern="1200">
                          <a:solidFill>
                            <a:schemeClr val="tx1"/>
                          </a:solidFill>
                          <a:latin typeface="Arial"/>
                        </a:defRPr>
                      </a:lvl5pPr>
                      <a:lvl6pPr marL="2286000" algn="l" rtl="0" eaLnBrk="1" latinLnBrk="0" hangingPunct="1">
                        <a:defRPr kumimoji="0" kern="1200">
                          <a:solidFill>
                            <a:schemeClr val="tx1"/>
                          </a:solidFill>
                          <a:latin typeface="Arial"/>
                        </a:defRPr>
                      </a:lvl6pPr>
                      <a:lvl7pPr marL="2743200" algn="l" rtl="0" eaLnBrk="1" latinLnBrk="0" hangingPunct="1">
                        <a:defRPr kumimoji="0" kern="1200">
                          <a:solidFill>
                            <a:schemeClr val="tx1"/>
                          </a:solidFill>
                          <a:latin typeface="Arial"/>
                        </a:defRPr>
                      </a:lvl7pPr>
                      <a:lvl8pPr marL="3200400" algn="l" rtl="0" eaLnBrk="1" latinLnBrk="0" hangingPunct="1">
                        <a:defRPr kumimoji="0" kern="1200">
                          <a:solidFill>
                            <a:schemeClr val="tx1"/>
                          </a:solidFill>
                          <a:latin typeface="Arial"/>
                        </a:defRPr>
                      </a:lvl8pPr>
                      <a:lvl9pPr marL="3657600" algn="l" rtl="0" eaLnBrk="1" latinLnBrk="0" hangingPunct="1">
                        <a:defRPr kumimoji="0" kern="1200">
                          <a:solidFill>
                            <a:schemeClr val="tx1"/>
                          </a:solidFill>
                          <a:latin typeface="Arial"/>
                        </a:defRPr>
                      </a:lvl9pPr>
                    </a:lstStyle>
                    <a:p>
                      <a:pPr marL="0" lvl="0" indent="0" algn="ctr" rtl="0">
                        <a:spcBef>
                          <a:spcPts val="0"/>
                        </a:spcBef>
                        <a:spcAft>
                          <a:spcPts val="0"/>
                        </a:spcAft>
                        <a:buNone/>
                      </a:pPr>
                      <a:r>
                        <a:rPr lang="en" sz="800">
                          <a:solidFill>
                            <a:schemeClr val="bg1"/>
                          </a:solidFill>
                        </a:rPr>
                        <a:t>Break</a:t>
                      </a:r>
                      <a:endParaRPr sz="800">
                        <a:solidFill>
                          <a:schemeClr val="bg1"/>
                        </a:solidFill>
                      </a:endParaRPr>
                    </a:p>
                  </a:txBody>
                  <a:tcPr marL="18300" marR="18300" marT="18300" marB="18300" anchor="ct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rgbClr val="00FF00"/>
                    </a:solidFill>
                  </a:tcPr>
                </a:tc>
                <a:extLst>
                  <a:ext uri="{0D108BD9-81ED-4DB2-BD59-A6C34878D82A}">
                    <a16:rowId xmlns:a16="http://schemas.microsoft.com/office/drawing/2014/main" val="10023"/>
                  </a:ext>
                </a:extLst>
              </a:tr>
              <a:tr h="171626">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lvl1pPr marL="0" algn="l" rtl="0" eaLnBrk="1" latinLnBrk="0" hangingPunct="1">
                        <a:defRPr kumimoji="0" kern="1200">
                          <a:solidFill>
                            <a:schemeClr val="tx1"/>
                          </a:solidFill>
                          <a:latin typeface="Arial"/>
                        </a:defRPr>
                      </a:lvl1pPr>
                      <a:lvl2pPr marL="457200" algn="l" rtl="0" eaLnBrk="1" latinLnBrk="0" hangingPunct="1">
                        <a:defRPr kumimoji="0" kern="1200">
                          <a:solidFill>
                            <a:schemeClr val="tx1"/>
                          </a:solidFill>
                          <a:latin typeface="Arial"/>
                        </a:defRPr>
                      </a:lvl2pPr>
                      <a:lvl3pPr marL="914400" algn="l" rtl="0" eaLnBrk="1" latinLnBrk="0" hangingPunct="1">
                        <a:defRPr kumimoji="0" kern="1200">
                          <a:solidFill>
                            <a:schemeClr val="tx1"/>
                          </a:solidFill>
                          <a:latin typeface="Arial"/>
                        </a:defRPr>
                      </a:lvl3pPr>
                      <a:lvl4pPr marL="1371600" algn="l" rtl="0" eaLnBrk="1" latinLnBrk="0" hangingPunct="1">
                        <a:defRPr kumimoji="0" kern="1200">
                          <a:solidFill>
                            <a:schemeClr val="tx1"/>
                          </a:solidFill>
                          <a:latin typeface="Arial"/>
                        </a:defRPr>
                      </a:lvl4pPr>
                      <a:lvl5pPr marL="1828800" algn="l" rtl="0" eaLnBrk="1" latinLnBrk="0" hangingPunct="1">
                        <a:defRPr kumimoji="0" kern="1200">
                          <a:solidFill>
                            <a:schemeClr val="tx1"/>
                          </a:solidFill>
                          <a:latin typeface="Arial"/>
                        </a:defRPr>
                      </a:lvl5pPr>
                      <a:lvl6pPr marL="2286000" algn="l" rtl="0" eaLnBrk="1" latinLnBrk="0" hangingPunct="1">
                        <a:defRPr kumimoji="0" kern="1200">
                          <a:solidFill>
                            <a:schemeClr val="tx1"/>
                          </a:solidFill>
                          <a:latin typeface="Arial"/>
                        </a:defRPr>
                      </a:lvl6pPr>
                      <a:lvl7pPr marL="2743200" algn="l" rtl="0" eaLnBrk="1" latinLnBrk="0" hangingPunct="1">
                        <a:defRPr kumimoji="0" kern="1200">
                          <a:solidFill>
                            <a:schemeClr val="tx1"/>
                          </a:solidFill>
                          <a:latin typeface="Arial"/>
                        </a:defRPr>
                      </a:lvl7pPr>
                      <a:lvl8pPr marL="3200400" algn="l" rtl="0" eaLnBrk="1" latinLnBrk="0" hangingPunct="1">
                        <a:defRPr kumimoji="0" kern="1200">
                          <a:solidFill>
                            <a:schemeClr val="tx1"/>
                          </a:solidFill>
                          <a:latin typeface="Arial"/>
                        </a:defRPr>
                      </a:lvl8pPr>
                      <a:lvl9pPr marL="3657600" algn="l" rtl="0" eaLnBrk="1" latinLnBrk="0" hangingPunct="1">
                        <a:defRPr kumimoji="0" kern="1200">
                          <a:solidFill>
                            <a:schemeClr val="tx1"/>
                          </a:solidFill>
                          <a:latin typeface="Arial"/>
                        </a:defRPr>
                      </a:lvl9pPr>
                    </a:lstStyle>
                    <a:p>
                      <a:pPr marL="0" lvl="0" indent="0" algn="ctr" rtl="0">
                        <a:spcBef>
                          <a:spcPts val="0"/>
                        </a:spcBef>
                        <a:spcAft>
                          <a:spcPts val="0"/>
                        </a:spcAft>
                        <a:buNone/>
                      </a:pPr>
                      <a:r>
                        <a:rPr lang="en" sz="800">
                          <a:solidFill>
                            <a:schemeClr val="bg1"/>
                          </a:solidFill>
                        </a:rPr>
                        <a:t>Break</a:t>
                      </a:r>
                      <a:endParaRPr sz="800">
                        <a:solidFill>
                          <a:schemeClr val="bg1"/>
                        </a:solidFill>
                      </a:endParaRPr>
                    </a:p>
                  </a:txBody>
                  <a:tcPr marL="18300" marR="18300" marT="18300" marB="18300" anchor="ct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rgbClr val="00FF00"/>
                    </a:solidFill>
                  </a:tcPr>
                </a:tc>
                <a:tc rowSpan="5">
                  <a:txBody>
                    <a:bodyPr/>
                    <a:lstStyle>
                      <a:lvl1pPr marL="0" algn="l" rtl="0" eaLnBrk="1" latinLnBrk="0" hangingPunct="1">
                        <a:defRPr kumimoji="0" kern="1200">
                          <a:solidFill>
                            <a:schemeClr val="tx1"/>
                          </a:solidFill>
                          <a:latin typeface="Arial"/>
                        </a:defRPr>
                      </a:lvl1pPr>
                      <a:lvl2pPr marL="457200" algn="l" rtl="0" eaLnBrk="1" latinLnBrk="0" hangingPunct="1">
                        <a:defRPr kumimoji="0" kern="1200">
                          <a:solidFill>
                            <a:schemeClr val="tx1"/>
                          </a:solidFill>
                          <a:latin typeface="Arial"/>
                        </a:defRPr>
                      </a:lvl2pPr>
                      <a:lvl3pPr marL="914400" algn="l" rtl="0" eaLnBrk="1" latinLnBrk="0" hangingPunct="1">
                        <a:defRPr kumimoji="0" kern="1200">
                          <a:solidFill>
                            <a:schemeClr val="tx1"/>
                          </a:solidFill>
                          <a:latin typeface="Arial"/>
                        </a:defRPr>
                      </a:lvl3pPr>
                      <a:lvl4pPr marL="1371600" algn="l" rtl="0" eaLnBrk="1" latinLnBrk="0" hangingPunct="1">
                        <a:defRPr kumimoji="0" kern="1200">
                          <a:solidFill>
                            <a:schemeClr val="tx1"/>
                          </a:solidFill>
                          <a:latin typeface="Arial"/>
                        </a:defRPr>
                      </a:lvl4pPr>
                      <a:lvl5pPr marL="1828800" algn="l" rtl="0" eaLnBrk="1" latinLnBrk="0" hangingPunct="1">
                        <a:defRPr kumimoji="0" kern="1200">
                          <a:solidFill>
                            <a:schemeClr val="tx1"/>
                          </a:solidFill>
                          <a:latin typeface="Arial"/>
                        </a:defRPr>
                      </a:lvl5pPr>
                      <a:lvl6pPr marL="2286000" algn="l" rtl="0" eaLnBrk="1" latinLnBrk="0" hangingPunct="1">
                        <a:defRPr kumimoji="0" kern="1200">
                          <a:solidFill>
                            <a:schemeClr val="tx1"/>
                          </a:solidFill>
                          <a:latin typeface="Arial"/>
                        </a:defRPr>
                      </a:lvl6pPr>
                      <a:lvl7pPr marL="2743200" algn="l" rtl="0" eaLnBrk="1" latinLnBrk="0" hangingPunct="1">
                        <a:defRPr kumimoji="0" kern="1200">
                          <a:solidFill>
                            <a:schemeClr val="tx1"/>
                          </a:solidFill>
                          <a:latin typeface="Arial"/>
                        </a:defRPr>
                      </a:lvl7pPr>
                      <a:lvl8pPr marL="3200400" algn="l" rtl="0" eaLnBrk="1" latinLnBrk="0" hangingPunct="1">
                        <a:defRPr kumimoji="0" kern="1200">
                          <a:solidFill>
                            <a:schemeClr val="tx1"/>
                          </a:solidFill>
                          <a:latin typeface="Arial"/>
                        </a:defRPr>
                      </a:lvl8pPr>
                      <a:lvl9pPr marL="3657600" algn="l" rtl="0" eaLnBrk="1" latinLnBrk="0" hangingPunct="1">
                        <a:defRPr kumimoji="0" kern="1200">
                          <a:solidFill>
                            <a:schemeClr val="tx1"/>
                          </a:solidFill>
                          <a:latin typeface="Arial"/>
                        </a:defRPr>
                      </a:lvl9pPr>
                    </a:lstStyle>
                    <a:p>
                      <a:pPr marL="0" lvl="0" indent="0" algn="ctr" rtl="0">
                        <a:spcBef>
                          <a:spcPts val="0"/>
                        </a:spcBef>
                        <a:spcAft>
                          <a:spcPts val="0"/>
                        </a:spcAft>
                        <a:buNone/>
                      </a:pPr>
                      <a:r>
                        <a:rPr lang="en" sz="800">
                          <a:solidFill>
                            <a:schemeClr val="bg1"/>
                          </a:solidFill>
                        </a:rPr>
                        <a:t>Final Questions and Course Wrap-Up</a:t>
                      </a:r>
                      <a:endParaRPr sz="800">
                        <a:solidFill>
                          <a:schemeClr val="bg1"/>
                        </a:solidFill>
                      </a:endParaRPr>
                    </a:p>
                  </a:txBody>
                  <a:tcPr marL="18300" marR="18300" marT="18300" marB="18300" anchor="ct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rgbClr val="FFFF00"/>
                    </a:solidFill>
                  </a:tcPr>
                </a:tc>
                <a:extLst>
                  <a:ext uri="{0D108BD9-81ED-4DB2-BD59-A6C34878D82A}">
                    <a16:rowId xmlns:a16="http://schemas.microsoft.com/office/drawing/2014/main" val="10024"/>
                  </a:ext>
                </a:extLst>
              </a:tr>
              <a:tr h="171626">
                <a:tc rowSpan="4">
                  <a:txBody>
                    <a:bodyPr/>
                    <a:lstStyle>
                      <a:lvl1pPr marL="0" algn="l" rtl="0" eaLnBrk="1" latinLnBrk="0" hangingPunct="1">
                        <a:defRPr kumimoji="0" kern="1200">
                          <a:solidFill>
                            <a:schemeClr val="tx1"/>
                          </a:solidFill>
                          <a:latin typeface="Arial"/>
                        </a:defRPr>
                      </a:lvl1pPr>
                      <a:lvl2pPr marL="457200" algn="l" rtl="0" eaLnBrk="1" latinLnBrk="0" hangingPunct="1">
                        <a:defRPr kumimoji="0" kern="1200">
                          <a:solidFill>
                            <a:schemeClr val="tx1"/>
                          </a:solidFill>
                          <a:latin typeface="Arial"/>
                        </a:defRPr>
                      </a:lvl2pPr>
                      <a:lvl3pPr marL="914400" algn="l" rtl="0" eaLnBrk="1" latinLnBrk="0" hangingPunct="1">
                        <a:defRPr kumimoji="0" kern="1200">
                          <a:solidFill>
                            <a:schemeClr val="tx1"/>
                          </a:solidFill>
                          <a:latin typeface="Arial"/>
                        </a:defRPr>
                      </a:lvl3pPr>
                      <a:lvl4pPr marL="1371600" algn="l" rtl="0" eaLnBrk="1" latinLnBrk="0" hangingPunct="1">
                        <a:defRPr kumimoji="0" kern="1200">
                          <a:solidFill>
                            <a:schemeClr val="tx1"/>
                          </a:solidFill>
                          <a:latin typeface="Arial"/>
                        </a:defRPr>
                      </a:lvl4pPr>
                      <a:lvl5pPr marL="1828800" algn="l" rtl="0" eaLnBrk="1" latinLnBrk="0" hangingPunct="1">
                        <a:defRPr kumimoji="0" kern="1200">
                          <a:solidFill>
                            <a:schemeClr val="tx1"/>
                          </a:solidFill>
                          <a:latin typeface="Arial"/>
                        </a:defRPr>
                      </a:lvl5pPr>
                      <a:lvl6pPr marL="2286000" algn="l" rtl="0" eaLnBrk="1" latinLnBrk="0" hangingPunct="1">
                        <a:defRPr kumimoji="0" kern="1200">
                          <a:solidFill>
                            <a:schemeClr val="tx1"/>
                          </a:solidFill>
                          <a:latin typeface="Arial"/>
                        </a:defRPr>
                      </a:lvl6pPr>
                      <a:lvl7pPr marL="2743200" algn="l" rtl="0" eaLnBrk="1" latinLnBrk="0" hangingPunct="1">
                        <a:defRPr kumimoji="0" kern="1200">
                          <a:solidFill>
                            <a:schemeClr val="tx1"/>
                          </a:solidFill>
                          <a:latin typeface="Arial"/>
                        </a:defRPr>
                      </a:lvl7pPr>
                      <a:lvl8pPr marL="3200400" algn="l" rtl="0" eaLnBrk="1" latinLnBrk="0" hangingPunct="1">
                        <a:defRPr kumimoji="0" kern="1200">
                          <a:solidFill>
                            <a:schemeClr val="tx1"/>
                          </a:solidFill>
                          <a:latin typeface="Arial"/>
                        </a:defRPr>
                      </a:lvl8pPr>
                      <a:lvl9pPr marL="3657600" algn="l" rtl="0" eaLnBrk="1" latinLnBrk="0" hangingPunct="1">
                        <a:defRPr kumimoji="0" kern="1200">
                          <a:solidFill>
                            <a:schemeClr val="tx1"/>
                          </a:solidFill>
                          <a:latin typeface="Arial"/>
                        </a:defRPr>
                      </a:lvl9pPr>
                    </a:lstStyle>
                    <a:p>
                      <a:pPr marL="0" lvl="0" indent="0" algn="ctr" rtl="0">
                        <a:spcBef>
                          <a:spcPts val="0"/>
                        </a:spcBef>
                        <a:spcAft>
                          <a:spcPts val="0"/>
                        </a:spcAft>
                        <a:buNone/>
                      </a:pPr>
                      <a:r>
                        <a:rPr lang="en" sz="800">
                          <a:solidFill>
                            <a:schemeClr val="bg1"/>
                          </a:solidFill>
                        </a:rPr>
                        <a:t>19:00 - 20:00</a:t>
                      </a:r>
                      <a:endParaRPr sz="800">
                        <a:solidFill>
                          <a:schemeClr val="bg1"/>
                        </a:solidFill>
                      </a:endParaRPr>
                    </a:p>
                  </a:txBody>
                  <a:tcPr marL="18300" marR="18300" marT="18300" marB="18300" anchor="ct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c rowSpan="4">
                  <a:txBody>
                    <a:bodyPr/>
                    <a:lstStyle>
                      <a:lvl1pPr marL="0" algn="l" rtl="0" eaLnBrk="1" latinLnBrk="0" hangingPunct="1">
                        <a:defRPr kumimoji="0" kern="1200">
                          <a:solidFill>
                            <a:schemeClr val="tx1"/>
                          </a:solidFill>
                          <a:latin typeface="Arial"/>
                        </a:defRPr>
                      </a:lvl1pPr>
                      <a:lvl2pPr marL="457200" algn="l" rtl="0" eaLnBrk="1" latinLnBrk="0" hangingPunct="1">
                        <a:defRPr kumimoji="0" kern="1200">
                          <a:solidFill>
                            <a:schemeClr val="tx1"/>
                          </a:solidFill>
                          <a:latin typeface="Arial"/>
                        </a:defRPr>
                      </a:lvl2pPr>
                      <a:lvl3pPr marL="914400" algn="l" rtl="0" eaLnBrk="1" latinLnBrk="0" hangingPunct="1">
                        <a:defRPr kumimoji="0" kern="1200">
                          <a:solidFill>
                            <a:schemeClr val="tx1"/>
                          </a:solidFill>
                          <a:latin typeface="Arial"/>
                        </a:defRPr>
                      </a:lvl3pPr>
                      <a:lvl4pPr marL="1371600" algn="l" rtl="0" eaLnBrk="1" latinLnBrk="0" hangingPunct="1">
                        <a:defRPr kumimoji="0" kern="1200">
                          <a:solidFill>
                            <a:schemeClr val="tx1"/>
                          </a:solidFill>
                          <a:latin typeface="Arial"/>
                        </a:defRPr>
                      </a:lvl4pPr>
                      <a:lvl5pPr marL="1828800" algn="l" rtl="0" eaLnBrk="1" latinLnBrk="0" hangingPunct="1">
                        <a:defRPr kumimoji="0" kern="1200">
                          <a:solidFill>
                            <a:schemeClr val="tx1"/>
                          </a:solidFill>
                          <a:latin typeface="Arial"/>
                        </a:defRPr>
                      </a:lvl5pPr>
                      <a:lvl6pPr marL="2286000" algn="l" rtl="0" eaLnBrk="1" latinLnBrk="0" hangingPunct="1">
                        <a:defRPr kumimoji="0" kern="1200">
                          <a:solidFill>
                            <a:schemeClr val="tx1"/>
                          </a:solidFill>
                          <a:latin typeface="Arial"/>
                        </a:defRPr>
                      </a:lvl6pPr>
                      <a:lvl7pPr marL="2743200" algn="l" rtl="0" eaLnBrk="1" latinLnBrk="0" hangingPunct="1">
                        <a:defRPr kumimoji="0" kern="1200">
                          <a:solidFill>
                            <a:schemeClr val="tx1"/>
                          </a:solidFill>
                          <a:latin typeface="Arial"/>
                        </a:defRPr>
                      </a:lvl7pPr>
                      <a:lvl8pPr marL="3200400" algn="l" rtl="0" eaLnBrk="1" latinLnBrk="0" hangingPunct="1">
                        <a:defRPr kumimoji="0" kern="1200">
                          <a:solidFill>
                            <a:schemeClr val="tx1"/>
                          </a:solidFill>
                          <a:latin typeface="Arial"/>
                        </a:defRPr>
                      </a:lvl8pPr>
                      <a:lvl9pPr marL="3657600" algn="l" rtl="0" eaLnBrk="1" latinLnBrk="0" hangingPunct="1">
                        <a:defRPr kumimoji="0" kern="1200">
                          <a:solidFill>
                            <a:schemeClr val="tx1"/>
                          </a:solidFill>
                          <a:latin typeface="Arial"/>
                        </a:defRPr>
                      </a:lvl9pPr>
                    </a:lstStyle>
                    <a:p>
                      <a:pPr marL="0" lvl="0" indent="0" algn="ctr" rtl="0">
                        <a:spcBef>
                          <a:spcPts val="0"/>
                        </a:spcBef>
                        <a:spcAft>
                          <a:spcPts val="0"/>
                        </a:spcAft>
                        <a:buNone/>
                      </a:pPr>
                      <a:r>
                        <a:rPr lang="en" sz="800">
                          <a:solidFill>
                            <a:schemeClr val="bg1"/>
                          </a:solidFill>
                        </a:rPr>
                        <a:t>15:00 - 16:00</a:t>
                      </a:r>
                      <a:endParaRPr sz="800">
                        <a:solidFill>
                          <a:schemeClr val="bg1"/>
                        </a:solidFill>
                      </a:endParaRPr>
                    </a:p>
                  </a:txBody>
                  <a:tcPr marL="18300" marR="18300" marT="18300" marB="18300" anchor="ct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c rowSpan="4">
                  <a:txBody>
                    <a:bodyPr/>
                    <a:lstStyle>
                      <a:lvl1pPr marL="0" algn="l" rtl="0" eaLnBrk="1" latinLnBrk="0" hangingPunct="1">
                        <a:defRPr kumimoji="0" kern="1200">
                          <a:solidFill>
                            <a:schemeClr val="tx1"/>
                          </a:solidFill>
                          <a:latin typeface="Arial"/>
                        </a:defRPr>
                      </a:lvl1pPr>
                      <a:lvl2pPr marL="457200" algn="l" rtl="0" eaLnBrk="1" latinLnBrk="0" hangingPunct="1">
                        <a:defRPr kumimoji="0" kern="1200">
                          <a:solidFill>
                            <a:schemeClr val="tx1"/>
                          </a:solidFill>
                          <a:latin typeface="Arial"/>
                        </a:defRPr>
                      </a:lvl2pPr>
                      <a:lvl3pPr marL="914400" algn="l" rtl="0" eaLnBrk="1" latinLnBrk="0" hangingPunct="1">
                        <a:defRPr kumimoji="0" kern="1200">
                          <a:solidFill>
                            <a:schemeClr val="tx1"/>
                          </a:solidFill>
                          <a:latin typeface="Arial"/>
                        </a:defRPr>
                      </a:lvl3pPr>
                      <a:lvl4pPr marL="1371600" algn="l" rtl="0" eaLnBrk="1" latinLnBrk="0" hangingPunct="1">
                        <a:defRPr kumimoji="0" kern="1200">
                          <a:solidFill>
                            <a:schemeClr val="tx1"/>
                          </a:solidFill>
                          <a:latin typeface="Arial"/>
                        </a:defRPr>
                      </a:lvl4pPr>
                      <a:lvl5pPr marL="1828800" algn="l" rtl="0" eaLnBrk="1" latinLnBrk="0" hangingPunct="1">
                        <a:defRPr kumimoji="0" kern="1200">
                          <a:solidFill>
                            <a:schemeClr val="tx1"/>
                          </a:solidFill>
                          <a:latin typeface="Arial"/>
                        </a:defRPr>
                      </a:lvl5pPr>
                      <a:lvl6pPr marL="2286000" algn="l" rtl="0" eaLnBrk="1" latinLnBrk="0" hangingPunct="1">
                        <a:defRPr kumimoji="0" kern="1200">
                          <a:solidFill>
                            <a:schemeClr val="tx1"/>
                          </a:solidFill>
                          <a:latin typeface="Arial"/>
                        </a:defRPr>
                      </a:lvl6pPr>
                      <a:lvl7pPr marL="2743200" algn="l" rtl="0" eaLnBrk="1" latinLnBrk="0" hangingPunct="1">
                        <a:defRPr kumimoji="0" kern="1200">
                          <a:solidFill>
                            <a:schemeClr val="tx1"/>
                          </a:solidFill>
                          <a:latin typeface="Arial"/>
                        </a:defRPr>
                      </a:lvl7pPr>
                      <a:lvl8pPr marL="3200400" algn="l" rtl="0" eaLnBrk="1" latinLnBrk="0" hangingPunct="1">
                        <a:defRPr kumimoji="0" kern="1200">
                          <a:solidFill>
                            <a:schemeClr val="tx1"/>
                          </a:solidFill>
                          <a:latin typeface="Arial"/>
                        </a:defRPr>
                      </a:lvl8pPr>
                      <a:lvl9pPr marL="3657600" algn="l" rtl="0" eaLnBrk="1" latinLnBrk="0" hangingPunct="1">
                        <a:defRPr kumimoji="0" kern="1200">
                          <a:solidFill>
                            <a:schemeClr val="tx1"/>
                          </a:solidFill>
                          <a:latin typeface="Arial"/>
                        </a:defRPr>
                      </a:lvl9pPr>
                    </a:lstStyle>
                    <a:p>
                      <a:pPr marL="0" lvl="0" indent="0" algn="ctr" rtl="0">
                        <a:spcBef>
                          <a:spcPts val="0"/>
                        </a:spcBef>
                        <a:spcAft>
                          <a:spcPts val="0"/>
                        </a:spcAft>
                        <a:buNone/>
                      </a:pPr>
                      <a:r>
                        <a:rPr lang="en" sz="800" i="1">
                          <a:solidFill>
                            <a:schemeClr val="bg1"/>
                          </a:solidFill>
                        </a:rPr>
                        <a:t>One-on-one virtual  installation sessions, by appointment</a:t>
                      </a:r>
                      <a:endParaRPr sz="800" i="1">
                        <a:solidFill>
                          <a:schemeClr val="bg1"/>
                        </a:solidFill>
                      </a:endParaRPr>
                    </a:p>
                  </a:txBody>
                  <a:tcPr marL="18300" marR="18300" marT="18300" marB="18300" anchor="ct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rgbClr val="CFE2F3"/>
                    </a:solidFill>
                  </a:tcPr>
                </a:tc>
                <a:tc vMerge="1">
                  <a:txBody>
                    <a:bodyPr/>
                    <a:lstStyle/>
                    <a:p>
                      <a:endParaRPr lang="en-US"/>
                    </a:p>
                  </a:txBody>
                  <a:tcPr/>
                </a:tc>
                <a:tc>
                  <a:txBody>
                    <a:bodyPr/>
                    <a:lstStyle>
                      <a:lvl1pPr marL="0" algn="l" rtl="0" eaLnBrk="1" latinLnBrk="0" hangingPunct="1">
                        <a:defRPr kumimoji="0" kern="1200">
                          <a:solidFill>
                            <a:schemeClr val="tx1"/>
                          </a:solidFill>
                          <a:latin typeface="Arial"/>
                        </a:defRPr>
                      </a:lvl1pPr>
                      <a:lvl2pPr marL="457200" algn="l" rtl="0" eaLnBrk="1" latinLnBrk="0" hangingPunct="1">
                        <a:defRPr kumimoji="0" kern="1200">
                          <a:solidFill>
                            <a:schemeClr val="tx1"/>
                          </a:solidFill>
                          <a:latin typeface="Arial"/>
                        </a:defRPr>
                      </a:lvl2pPr>
                      <a:lvl3pPr marL="914400" algn="l" rtl="0" eaLnBrk="1" latinLnBrk="0" hangingPunct="1">
                        <a:defRPr kumimoji="0" kern="1200">
                          <a:solidFill>
                            <a:schemeClr val="tx1"/>
                          </a:solidFill>
                          <a:latin typeface="Arial"/>
                        </a:defRPr>
                      </a:lvl3pPr>
                      <a:lvl4pPr marL="1371600" algn="l" rtl="0" eaLnBrk="1" latinLnBrk="0" hangingPunct="1">
                        <a:defRPr kumimoji="0" kern="1200">
                          <a:solidFill>
                            <a:schemeClr val="tx1"/>
                          </a:solidFill>
                          <a:latin typeface="Arial"/>
                        </a:defRPr>
                      </a:lvl4pPr>
                      <a:lvl5pPr marL="1828800" algn="l" rtl="0" eaLnBrk="1" latinLnBrk="0" hangingPunct="1">
                        <a:defRPr kumimoji="0" kern="1200">
                          <a:solidFill>
                            <a:schemeClr val="tx1"/>
                          </a:solidFill>
                          <a:latin typeface="Arial"/>
                        </a:defRPr>
                      </a:lvl5pPr>
                      <a:lvl6pPr marL="2286000" algn="l" rtl="0" eaLnBrk="1" latinLnBrk="0" hangingPunct="1">
                        <a:defRPr kumimoji="0" kern="1200">
                          <a:solidFill>
                            <a:schemeClr val="tx1"/>
                          </a:solidFill>
                          <a:latin typeface="Arial"/>
                        </a:defRPr>
                      </a:lvl6pPr>
                      <a:lvl7pPr marL="2743200" algn="l" rtl="0" eaLnBrk="1" latinLnBrk="0" hangingPunct="1">
                        <a:defRPr kumimoji="0" kern="1200">
                          <a:solidFill>
                            <a:schemeClr val="tx1"/>
                          </a:solidFill>
                          <a:latin typeface="Arial"/>
                        </a:defRPr>
                      </a:lvl7pPr>
                      <a:lvl8pPr marL="3200400" algn="l" rtl="0" eaLnBrk="1" latinLnBrk="0" hangingPunct="1">
                        <a:defRPr kumimoji="0" kern="1200">
                          <a:solidFill>
                            <a:schemeClr val="tx1"/>
                          </a:solidFill>
                          <a:latin typeface="Arial"/>
                        </a:defRPr>
                      </a:lvl8pPr>
                      <a:lvl9pPr marL="3657600" algn="l" rtl="0" eaLnBrk="1" latinLnBrk="0" hangingPunct="1">
                        <a:defRPr kumimoji="0" kern="1200">
                          <a:solidFill>
                            <a:schemeClr val="tx1"/>
                          </a:solidFill>
                          <a:latin typeface="Arial"/>
                        </a:defRPr>
                      </a:lvl9pPr>
                    </a:lstStyle>
                    <a:p>
                      <a:pPr marL="0" lvl="0" indent="0" algn="ctr" rtl="0">
                        <a:spcBef>
                          <a:spcPts val="0"/>
                        </a:spcBef>
                        <a:spcAft>
                          <a:spcPts val="0"/>
                        </a:spcAft>
                        <a:buNone/>
                      </a:pPr>
                      <a:r>
                        <a:rPr lang="en" sz="800">
                          <a:solidFill>
                            <a:schemeClr val="bg1"/>
                          </a:solidFill>
                        </a:rPr>
                        <a:t>Break</a:t>
                      </a:r>
                      <a:endParaRPr sz="800">
                        <a:solidFill>
                          <a:schemeClr val="bg1"/>
                        </a:solidFill>
                      </a:endParaRPr>
                    </a:p>
                  </a:txBody>
                  <a:tcPr marL="18300" marR="18300" marT="18300" marB="18300" anchor="ct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rgbClr val="00FF00"/>
                    </a:solidFill>
                  </a:tcPr>
                </a:tc>
                <a:tc rowSpan="3">
                  <a:txBody>
                    <a:bodyPr/>
                    <a:lstStyle>
                      <a:lvl1pPr marL="0" algn="l" rtl="0" eaLnBrk="1" latinLnBrk="0" hangingPunct="1">
                        <a:defRPr kumimoji="0" kern="1200">
                          <a:solidFill>
                            <a:schemeClr val="tx1"/>
                          </a:solidFill>
                          <a:latin typeface="Arial"/>
                        </a:defRPr>
                      </a:lvl1pPr>
                      <a:lvl2pPr marL="457200" algn="l" rtl="0" eaLnBrk="1" latinLnBrk="0" hangingPunct="1">
                        <a:defRPr kumimoji="0" kern="1200">
                          <a:solidFill>
                            <a:schemeClr val="tx1"/>
                          </a:solidFill>
                          <a:latin typeface="Arial"/>
                        </a:defRPr>
                      </a:lvl2pPr>
                      <a:lvl3pPr marL="914400" algn="l" rtl="0" eaLnBrk="1" latinLnBrk="0" hangingPunct="1">
                        <a:defRPr kumimoji="0" kern="1200">
                          <a:solidFill>
                            <a:schemeClr val="tx1"/>
                          </a:solidFill>
                          <a:latin typeface="Arial"/>
                        </a:defRPr>
                      </a:lvl3pPr>
                      <a:lvl4pPr marL="1371600" algn="l" rtl="0" eaLnBrk="1" latinLnBrk="0" hangingPunct="1">
                        <a:defRPr kumimoji="0" kern="1200">
                          <a:solidFill>
                            <a:schemeClr val="tx1"/>
                          </a:solidFill>
                          <a:latin typeface="Arial"/>
                        </a:defRPr>
                      </a:lvl4pPr>
                      <a:lvl5pPr marL="1828800" algn="l" rtl="0" eaLnBrk="1" latinLnBrk="0" hangingPunct="1">
                        <a:defRPr kumimoji="0" kern="1200">
                          <a:solidFill>
                            <a:schemeClr val="tx1"/>
                          </a:solidFill>
                          <a:latin typeface="Arial"/>
                        </a:defRPr>
                      </a:lvl5pPr>
                      <a:lvl6pPr marL="2286000" algn="l" rtl="0" eaLnBrk="1" latinLnBrk="0" hangingPunct="1">
                        <a:defRPr kumimoji="0" kern="1200">
                          <a:solidFill>
                            <a:schemeClr val="tx1"/>
                          </a:solidFill>
                          <a:latin typeface="Arial"/>
                        </a:defRPr>
                      </a:lvl6pPr>
                      <a:lvl7pPr marL="2743200" algn="l" rtl="0" eaLnBrk="1" latinLnBrk="0" hangingPunct="1">
                        <a:defRPr kumimoji="0" kern="1200">
                          <a:solidFill>
                            <a:schemeClr val="tx1"/>
                          </a:solidFill>
                          <a:latin typeface="Arial"/>
                        </a:defRPr>
                      </a:lvl7pPr>
                      <a:lvl8pPr marL="3200400" algn="l" rtl="0" eaLnBrk="1" latinLnBrk="0" hangingPunct="1">
                        <a:defRPr kumimoji="0" kern="1200">
                          <a:solidFill>
                            <a:schemeClr val="tx1"/>
                          </a:solidFill>
                          <a:latin typeface="Arial"/>
                        </a:defRPr>
                      </a:lvl8pPr>
                      <a:lvl9pPr marL="3657600" algn="l" rtl="0" eaLnBrk="1" latinLnBrk="0" hangingPunct="1">
                        <a:defRPr kumimoji="0" kern="1200">
                          <a:solidFill>
                            <a:schemeClr val="tx1"/>
                          </a:solidFill>
                          <a:latin typeface="Arial"/>
                        </a:defRPr>
                      </a:lvl9pPr>
                    </a:lstStyle>
                    <a:p>
                      <a:pPr marL="0" lvl="0" indent="0" algn="ctr" rtl="0">
                        <a:spcBef>
                          <a:spcPts val="0"/>
                        </a:spcBef>
                        <a:spcAft>
                          <a:spcPts val="0"/>
                        </a:spcAft>
                        <a:buNone/>
                      </a:pPr>
                      <a:r>
                        <a:rPr lang="en" sz="800">
                          <a:solidFill>
                            <a:schemeClr val="bg1"/>
                          </a:solidFill>
                        </a:rPr>
                        <a:t>14a. Wildfire Smoke</a:t>
                      </a:r>
                      <a:endParaRPr sz="800">
                        <a:solidFill>
                          <a:schemeClr val="bg1"/>
                        </a:solidFill>
                      </a:endParaRPr>
                    </a:p>
                  </a:txBody>
                  <a:tcPr marL="18300" marR="18300" marT="18300" marB="18300" anchor="ct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rgbClr val="EAD1DC"/>
                    </a:solidFill>
                  </a:tcPr>
                </a:tc>
                <a:tc vMerge="1">
                  <a:txBody>
                    <a:bodyPr/>
                    <a:lstStyle/>
                    <a:p>
                      <a:endParaRPr lang="en-US"/>
                    </a:p>
                  </a:txBody>
                  <a:tcPr/>
                </a:tc>
                <a:extLst>
                  <a:ext uri="{0D108BD9-81ED-4DB2-BD59-A6C34878D82A}">
                    <a16:rowId xmlns:a16="http://schemas.microsoft.com/office/drawing/2014/main" val="10025"/>
                  </a:ext>
                </a:extLst>
              </a:tr>
              <a:tr h="132953">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rowSpan="3">
                  <a:txBody>
                    <a:bodyPr/>
                    <a:lstStyle>
                      <a:lvl1pPr marL="0" algn="l" rtl="0" eaLnBrk="1" latinLnBrk="0" hangingPunct="1">
                        <a:defRPr kumimoji="0" kern="1200">
                          <a:solidFill>
                            <a:schemeClr val="tx1"/>
                          </a:solidFill>
                          <a:latin typeface="Arial"/>
                        </a:defRPr>
                      </a:lvl1pPr>
                      <a:lvl2pPr marL="457200" algn="l" rtl="0" eaLnBrk="1" latinLnBrk="0" hangingPunct="1">
                        <a:defRPr kumimoji="0" kern="1200">
                          <a:solidFill>
                            <a:schemeClr val="tx1"/>
                          </a:solidFill>
                          <a:latin typeface="Arial"/>
                        </a:defRPr>
                      </a:lvl2pPr>
                      <a:lvl3pPr marL="914400" algn="l" rtl="0" eaLnBrk="1" latinLnBrk="0" hangingPunct="1">
                        <a:defRPr kumimoji="0" kern="1200">
                          <a:solidFill>
                            <a:schemeClr val="tx1"/>
                          </a:solidFill>
                          <a:latin typeface="Arial"/>
                        </a:defRPr>
                      </a:lvl3pPr>
                      <a:lvl4pPr marL="1371600" algn="l" rtl="0" eaLnBrk="1" latinLnBrk="0" hangingPunct="1">
                        <a:defRPr kumimoji="0" kern="1200">
                          <a:solidFill>
                            <a:schemeClr val="tx1"/>
                          </a:solidFill>
                          <a:latin typeface="Arial"/>
                        </a:defRPr>
                      </a:lvl4pPr>
                      <a:lvl5pPr marL="1828800" algn="l" rtl="0" eaLnBrk="1" latinLnBrk="0" hangingPunct="1">
                        <a:defRPr kumimoji="0" kern="1200">
                          <a:solidFill>
                            <a:schemeClr val="tx1"/>
                          </a:solidFill>
                          <a:latin typeface="Arial"/>
                        </a:defRPr>
                      </a:lvl5pPr>
                      <a:lvl6pPr marL="2286000" algn="l" rtl="0" eaLnBrk="1" latinLnBrk="0" hangingPunct="1">
                        <a:defRPr kumimoji="0" kern="1200">
                          <a:solidFill>
                            <a:schemeClr val="tx1"/>
                          </a:solidFill>
                          <a:latin typeface="Arial"/>
                        </a:defRPr>
                      </a:lvl6pPr>
                      <a:lvl7pPr marL="2743200" algn="l" rtl="0" eaLnBrk="1" latinLnBrk="0" hangingPunct="1">
                        <a:defRPr kumimoji="0" kern="1200">
                          <a:solidFill>
                            <a:schemeClr val="tx1"/>
                          </a:solidFill>
                          <a:latin typeface="Arial"/>
                        </a:defRPr>
                      </a:lvl7pPr>
                      <a:lvl8pPr marL="3200400" algn="l" rtl="0" eaLnBrk="1" latinLnBrk="0" hangingPunct="1">
                        <a:defRPr kumimoji="0" kern="1200">
                          <a:solidFill>
                            <a:schemeClr val="tx1"/>
                          </a:solidFill>
                          <a:latin typeface="Arial"/>
                        </a:defRPr>
                      </a:lvl8pPr>
                      <a:lvl9pPr marL="3657600" algn="l" rtl="0" eaLnBrk="1" latinLnBrk="0" hangingPunct="1">
                        <a:defRPr kumimoji="0" kern="1200">
                          <a:solidFill>
                            <a:schemeClr val="tx1"/>
                          </a:solidFill>
                          <a:latin typeface="Arial"/>
                        </a:defRPr>
                      </a:lvl9pPr>
                    </a:lstStyle>
                    <a:p>
                      <a:pPr marL="0" lvl="0" indent="0" algn="ctr" rtl="0">
                        <a:spcBef>
                          <a:spcPts val="0"/>
                        </a:spcBef>
                        <a:spcAft>
                          <a:spcPts val="0"/>
                        </a:spcAft>
                        <a:buNone/>
                      </a:pPr>
                      <a:r>
                        <a:rPr lang="en" sz="800">
                          <a:solidFill>
                            <a:schemeClr val="bg1"/>
                          </a:solidFill>
                        </a:rPr>
                        <a:t>10. Alternate</a:t>
                      </a:r>
                      <a:endParaRPr sz="800">
                        <a:solidFill>
                          <a:schemeClr val="bg1"/>
                        </a:solidFill>
                      </a:endParaRPr>
                    </a:p>
                    <a:p>
                      <a:pPr marL="0" lvl="0" indent="0" algn="ctr" rtl="0">
                        <a:spcBef>
                          <a:spcPts val="0"/>
                        </a:spcBef>
                        <a:spcAft>
                          <a:spcPts val="0"/>
                        </a:spcAft>
                        <a:buNone/>
                      </a:pPr>
                      <a:r>
                        <a:rPr lang="en" sz="800">
                          <a:solidFill>
                            <a:schemeClr val="bg1"/>
                          </a:solidFill>
                        </a:rPr>
                        <a:t> display</a:t>
                      </a:r>
                      <a:endParaRPr sz="800">
                        <a:solidFill>
                          <a:schemeClr val="bg1"/>
                        </a:solidFill>
                      </a:endParaRPr>
                    </a:p>
                    <a:p>
                      <a:pPr marL="0" lvl="0" indent="0" algn="ctr" rtl="0">
                        <a:spcBef>
                          <a:spcPts val="0"/>
                        </a:spcBef>
                        <a:spcAft>
                          <a:spcPts val="0"/>
                        </a:spcAft>
                        <a:buNone/>
                      </a:pPr>
                      <a:r>
                        <a:rPr lang="en" sz="800">
                          <a:solidFill>
                            <a:schemeClr val="bg1"/>
                          </a:solidFill>
                        </a:rPr>
                        <a:t> options</a:t>
                      </a:r>
                      <a:endParaRPr sz="800">
                        <a:solidFill>
                          <a:schemeClr val="bg1"/>
                        </a:solidFill>
                      </a:endParaRPr>
                    </a:p>
                  </a:txBody>
                  <a:tcPr marL="18300" marR="18300" marT="18300" marB="18300" anchor="ct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rgbClr val="EAD1DC"/>
                    </a:solid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26"/>
                  </a:ext>
                </a:extLst>
              </a:tr>
              <a:tr h="132953">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27"/>
                  </a:ext>
                </a:extLst>
              </a:tr>
              <a:tr h="171626">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lvl1pPr marL="0" algn="l" rtl="0" eaLnBrk="1" latinLnBrk="0" hangingPunct="1">
                        <a:defRPr kumimoji="0" kern="1200">
                          <a:solidFill>
                            <a:schemeClr val="tx1"/>
                          </a:solidFill>
                          <a:latin typeface="Arial"/>
                        </a:defRPr>
                      </a:lvl1pPr>
                      <a:lvl2pPr marL="457200" algn="l" rtl="0" eaLnBrk="1" latinLnBrk="0" hangingPunct="1">
                        <a:defRPr kumimoji="0" kern="1200">
                          <a:solidFill>
                            <a:schemeClr val="tx1"/>
                          </a:solidFill>
                          <a:latin typeface="Arial"/>
                        </a:defRPr>
                      </a:lvl2pPr>
                      <a:lvl3pPr marL="914400" algn="l" rtl="0" eaLnBrk="1" latinLnBrk="0" hangingPunct="1">
                        <a:defRPr kumimoji="0" kern="1200">
                          <a:solidFill>
                            <a:schemeClr val="tx1"/>
                          </a:solidFill>
                          <a:latin typeface="Arial"/>
                        </a:defRPr>
                      </a:lvl3pPr>
                      <a:lvl4pPr marL="1371600" algn="l" rtl="0" eaLnBrk="1" latinLnBrk="0" hangingPunct="1">
                        <a:defRPr kumimoji="0" kern="1200">
                          <a:solidFill>
                            <a:schemeClr val="tx1"/>
                          </a:solidFill>
                          <a:latin typeface="Arial"/>
                        </a:defRPr>
                      </a:lvl4pPr>
                      <a:lvl5pPr marL="1828800" algn="l" rtl="0" eaLnBrk="1" latinLnBrk="0" hangingPunct="1">
                        <a:defRPr kumimoji="0" kern="1200">
                          <a:solidFill>
                            <a:schemeClr val="tx1"/>
                          </a:solidFill>
                          <a:latin typeface="Arial"/>
                        </a:defRPr>
                      </a:lvl5pPr>
                      <a:lvl6pPr marL="2286000" algn="l" rtl="0" eaLnBrk="1" latinLnBrk="0" hangingPunct="1">
                        <a:defRPr kumimoji="0" kern="1200">
                          <a:solidFill>
                            <a:schemeClr val="tx1"/>
                          </a:solidFill>
                          <a:latin typeface="Arial"/>
                        </a:defRPr>
                      </a:lvl6pPr>
                      <a:lvl7pPr marL="2743200" algn="l" rtl="0" eaLnBrk="1" latinLnBrk="0" hangingPunct="1">
                        <a:defRPr kumimoji="0" kern="1200">
                          <a:solidFill>
                            <a:schemeClr val="tx1"/>
                          </a:solidFill>
                          <a:latin typeface="Arial"/>
                        </a:defRPr>
                      </a:lvl7pPr>
                      <a:lvl8pPr marL="3200400" algn="l" rtl="0" eaLnBrk="1" latinLnBrk="0" hangingPunct="1">
                        <a:defRPr kumimoji="0" kern="1200">
                          <a:solidFill>
                            <a:schemeClr val="tx1"/>
                          </a:solidFill>
                          <a:latin typeface="Arial"/>
                        </a:defRPr>
                      </a:lvl8pPr>
                      <a:lvl9pPr marL="3657600" algn="l" rtl="0" eaLnBrk="1" latinLnBrk="0" hangingPunct="1">
                        <a:defRPr kumimoji="0" kern="1200">
                          <a:solidFill>
                            <a:schemeClr val="tx1"/>
                          </a:solidFill>
                          <a:latin typeface="Arial"/>
                        </a:defRPr>
                      </a:lvl9pPr>
                    </a:lstStyle>
                    <a:p>
                      <a:pPr marL="0" lvl="0" indent="0" algn="ctr" rtl="0">
                        <a:spcBef>
                          <a:spcPts val="0"/>
                        </a:spcBef>
                        <a:spcAft>
                          <a:spcPts val="0"/>
                        </a:spcAft>
                        <a:buNone/>
                      </a:pPr>
                      <a:r>
                        <a:rPr lang="en" sz="800">
                          <a:solidFill>
                            <a:schemeClr val="bg1"/>
                          </a:solidFill>
                        </a:rPr>
                        <a:t>Day 1 Wrap-Up</a:t>
                      </a:r>
                      <a:endParaRPr sz="800">
                        <a:solidFill>
                          <a:schemeClr val="bg1"/>
                        </a:solidFill>
                      </a:endParaRPr>
                    </a:p>
                  </a:txBody>
                  <a:tcPr marL="18300" marR="18300" marT="18300" marB="18300" anchor="ct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rgbClr val="FFFF00"/>
                    </a:solidFill>
                  </a:tcPr>
                </a:tc>
                <a:tc vMerge="1">
                  <a:txBody>
                    <a:bodyPr/>
                    <a:lstStyle/>
                    <a:p>
                      <a:endParaRPr lang="en-US"/>
                    </a:p>
                  </a:txBody>
                  <a:tcPr/>
                </a:tc>
                <a:tc rowSpan="4">
                  <a:txBody>
                    <a:bodyPr/>
                    <a:lstStyle>
                      <a:lvl1pPr marL="0" algn="l" rtl="0" eaLnBrk="1" latinLnBrk="0" hangingPunct="1">
                        <a:defRPr kumimoji="0" kern="1200">
                          <a:solidFill>
                            <a:schemeClr val="tx1"/>
                          </a:solidFill>
                          <a:latin typeface="Arial"/>
                        </a:defRPr>
                      </a:lvl1pPr>
                      <a:lvl2pPr marL="457200" algn="l" rtl="0" eaLnBrk="1" latinLnBrk="0" hangingPunct="1">
                        <a:defRPr kumimoji="0" kern="1200">
                          <a:solidFill>
                            <a:schemeClr val="tx1"/>
                          </a:solidFill>
                          <a:latin typeface="Arial"/>
                        </a:defRPr>
                      </a:lvl2pPr>
                      <a:lvl3pPr marL="914400" algn="l" rtl="0" eaLnBrk="1" latinLnBrk="0" hangingPunct="1">
                        <a:defRPr kumimoji="0" kern="1200">
                          <a:solidFill>
                            <a:schemeClr val="tx1"/>
                          </a:solidFill>
                          <a:latin typeface="Arial"/>
                        </a:defRPr>
                      </a:lvl3pPr>
                      <a:lvl4pPr marL="1371600" algn="l" rtl="0" eaLnBrk="1" latinLnBrk="0" hangingPunct="1">
                        <a:defRPr kumimoji="0" kern="1200">
                          <a:solidFill>
                            <a:schemeClr val="tx1"/>
                          </a:solidFill>
                          <a:latin typeface="Arial"/>
                        </a:defRPr>
                      </a:lvl4pPr>
                      <a:lvl5pPr marL="1828800" algn="l" rtl="0" eaLnBrk="1" latinLnBrk="0" hangingPunct="1">
                        <a:defRPr kumimoji="0" kern="1200">
                          <a:solidFill>
                            <a:schemeClr val="tx1"/>
                          </a:solidFill>
                          <a:latin typeface="Arial"/>
                        </a:defRPr>
                      </a:lvl5pPr>
                      <a:lvl6pPr marL="2286000" algn="l" rtl="0" eaLnBrk="1" latinLnBrk="0" hangingPunct="1">
                        <a:defRPr kumimoji="0" kern="1200">
                          <a:solidFill>
                            <a:schemeClr val="tx1"/>
                          </a:solidFill>
                          <a:latin typeface="Arial"/>
                        </a:defRPr>
                      </a:lvl6pPr>
                      <a:lvl7pPr marL="2743200" algn="l" rtl="0" eaLnBrk="1" latinLnBrk="0" hangingPunct="1">
                        <a:defRPr kumimoji="0" kern="1200">
                          <a:solidFill>
                            <a:schemeClr val="tx1"/>
                          </a:solidFill>
                          <a:latin typeface="Arial"/>
                        </a:defRPr>
                      </a:lvl7pPr>
                      <a:lvl8pPr marL="3200400" algn="l" rtl="0" eaLnBrk="1" latinLnBrk="0" hangingPunct="1">
                        <a:defRPr kumimoji="0" kern="1200">
                          <a:solidFill>
                            <a:schemeClr val="tx1"/>
                          </a:solidFill>
                          <a:latin typeface="Arial"/>
                        </a:defRPr>
                      </a:lvl8pPr>
                      <a:lvl9pPr marL="3657600" algn="l" rtl="0" eaLnBrk="1" latinLnBrk="0" hangingPunct="1">
                        <a:defRPr kumimoji="0" kern="1200">
                          <a:solidFill>
                            <a:schemeClr val="tx1"/>
                          </a:solidFill>
                          <a:latin typeface="Arial"/>
                        </a:defRPr>
                      </a:lvl9pPr>
                    </a:lstStyle>
                    <a:p>
                      <a:pPr marL="0" lvl="0" indent="0" algn="ctr" rtl="0">
                        <a:spcBef>
                          <a:spcPts val="0"/>
                        </a:spcBef>
                        <a:spcAft>
                          <a:spcPts val="0"/>
                        </a:spcAft>
                        <a:buNone/>
                      </a:pPr>
                      <a:r>
                        <a:rPr lang="en" sz="800">
                          <a:solidFill>
                            <a:schemeClr val="bg1"/>
                          </a:solidFill>
                        </a:rPr>
                        <a:t>14b. Dust Storms</a:t>
                      </a:r>
                      <a:endParaRPr sz="800">
                        <a:solidFill>
                          <a:schemeClr val="bg1"/>
                        </a:solidFill>
                      </a:endParaRPr>
                    </a:p>
                  </a:txBody>
                  <a:tcPr marL="18300" marR="18300" marT="18300" marB="18300" anchor="ct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rgbClr val="FCA2C9"/>
                    </a:solidFill>
                  </a:tcPr>
                </a:tc>
                <a:tc vMerge="1">
                  <a:txBody>
                    <a:bodyPr/>
                    <a:lstStyle/>
                    <a:p>
                      <a:endParaRPr lang="en-US"/>
                    </a:p>
                  </a:txBody>
                  <a:tcPr/>
                </a:tc>
                <a:extLst>
                  <a:ext uri="{0D108BD9-81ED-4DB2-BD59-A6C34878D82A}">
                    <a16:rowId xmlns:a16="http://schemas.microsoft.com/office/drawing/2014/main" val="10028"/>
                  </a:ext>
                </a:extLst>
              </a:tr>
              <a:tr h="125103">
                <a:tc rowSpan="6">
                  <a:txBody>
                    <a:bodyPr/>
                    <a:lstStyle>
                      <a:lvl1pPr marL="0" algn="l" rtl="0" eaLnBrk="1" latinLnBrk="0" hangingPunct="1">
                        <a:defRPr kumimoji="0" kern="1200">
                          <a:solidFill>
                            <a:schemeClr val="tx1"/>
                          </a:solidFill>
                          <a:latin typeface="Arial"/>
                        </a:defRPr>
                      </a:lvl1pPr>
                      <a:lvl2pPr marL="457200" algn="l" rtl="0" eaLnBrk="1" latinLnBrk="0" hangingPunct="1">
                        <a:defRPr kumimoji="0" kern="1200">
                          <a:solidFill>
                            <a:schemeClr val="tx1"/>
                          </a:solidFill>
                          <a:latin typeface="Arial"/>
                        </a:defRPr>
                      </a:lvl2pPr>
                      <a:lvl3pPr marL="914400" algn="l" rtl="0" eaLnBrk="1" latinLnBrk="0" hangingPunct="1">
                        <a:defRPr kumimoji="0" kern="1200">
                          <a:solidFill>
                            <a:schemeClr val="tx1"/>
                          </a:solidFill>
                          <a:latin typeface="Arial"/>
                        </a:defRPr>
                      </a:lvl3pPr>
                      <a:lvl4pPr marL="1371600" algn="l" rtl="0" eaLnBrk="1" latinLnBrk="0" hangingPunct="1">
                        <a:defRPr kumimoji="0" kern="1200">
                          <a:solidFill>
                            <a:schemeClr val="tx1"/>
                          </a:solidFill>
                          <a:latin typeface="Arial"/>
                        </a:defRPr>
                      </a:lvl4pPr>
                      <a:lvl5pPr marL="1828800" algn="l" rtl="0" eaLnBrk="1" latinLnBrk="0" hangingPunct="1">
                        <a:defRPr kumimoji="0" kern="1200">
                          <a:solidFill>
                            <a:schemeClr val="tx1"/>
                          </a:solidFill>
                          <a:latin typeface="Arial"/>
                        </a:defRPr>
                      </a:lvl5pPr>
                      <a:lvl6pPr marL="2286000" algn="l" rtl="0" eaLnBrk="1" latinLnBrk="0" hangingPunct="1">
                        <a:defRPr kumimoji="0" kern="1200">
                          <a:solidFill>
                            <a:schemeClr val="tx1"/>
                          </a:solidFill>
                          <a:latin typeface="Arial"/>
                        </a:defRPr>
                      </a:lvl6pPr>
                      <a:lvl7pPr marL="2743200" algn="l" rtl="0" eaLnBrk="1" latinLnBrk="0" hangingPunct="1">
                        <a:defRPr kumimoji="0" kern="1200">
                          <a:solidFill>
                            <a:schemeClr val="tx1"/>
                          </a:solidFill>
                          <a:latin typeface="Arial"/>
                        </a:defRPr>
                      </a:lvl7pPr>
                      <a:lvl8pPr marL="3200400" algn="l" rtl="0" eaLnBrk="1" latinLnBrk="0" hangingPunct="1">
                        <a:defRPr kumimoji="0" kern="1200">
                          <a:solidFill>
                            <a:schemeClr val="tx1"/>
                          </a:solidFill>
                          <a:latin typeface="Arial"/>
                        </a:defRPr>
                      </a:lvl8pPr>
                      <a:lvl9pPr marL="3657600" algn="l" rtl="0" eaLnBrk="1" latinLnBrk="0" hangingPunct="1">
                        <a:defRPr kumimoji="0" kern="1200">
                          <a:solidFill>
                            <a:schemeClr val="tx1"/>
                          </a:solidFill>
                          <a:latin typeface="Arial"/>
                        </a:defRPr>
                      </a:lvl9pPr>
                    </a:lstStyle>
                    <a:p>
                      <a:pPr marL="0" lvl="0" indent="0" algn="ctr" rtl="0">
                        <a:spcBef>
                          <a:spcPts val="0"/>
                        </a:spcBef>
                        <a:spcAft>
                          <a:spcPts val="0"/>
                        </a:spcAft>
                        <a:buNone/>
                      </a:pPr>
                      <a:r>
                        <a:rPr lang="en" sz="800" b="1">
                          <a:solidFill>
                            <a:schemeClr val="bg1"/>
                          </a:solidFill>
                        </a:rPr>
                        <a:t>20:00 - 21:00</a:t>
                      </a:r>
                      <a:endParaRPr sz="800" b="1">
                        <a:solidFill>
                          <a:schemeClr val="bg1"/>
                        </a:solidFill>
                      </a:endParaRPr>
                    </a:p>
                  </a:txBody>
                  <a:tcPr marL="18300" marR="18300" marT="18300" marB="18300" anchor="ct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c rowSpan="6">
                  <a:txBody>
                    <a:bodyPr/>
                    <a:lstStyle>
                      <a:lvl1pPr marL="0" algn="l" rtl="0" eaLnBrk="1" latinLnBrk="0" hangingPunct="1">
                        <a:defRPr kumimoji="0" kern="1200">
                          <a:solidFill>
                            <a:schemeClr val="tx1"/>
                          </a:solidFill>
                          <a:latin typeface="Arial"/>
                        </a:defRPr>
                      </a:lvl1pPr>
                      <a:lvl2pPr marL="457200" algn="l" rtl="0" eaLnBrk="1" latinLnBrk="0" hangingPunct="1">
                        <a:defRPr kumimoji="0" kern="1200">
                          <a:solidFill>
                            <a:schemeClr val="tx1"/>
                          </a:solidFill>
                          <a:latin typeface="Arial"/>
                        </a:defRPr>
                      </a:lvl2pPr>
                      <a:lvl3pPr marL="914400" algn="l" rtl="0" eaLnBrk="1" latinLnBrk="0" hangingPunct="1">
                        <a:defRPr kumimoji="0" kern="1200">
                          <a:solidFill>
                            <a:schemeClr val="tx1"/>
                          </a:solidFill>
                          <a:latin typeface="Arial"/>
                        </a:defRPr>
                      </a:lvl3pPr>
                      <a:lvl4pPr marL="1371600" algn="l" rtl="0" eaLnBrk="1" latinLnBrk="0" hangingPunct="1">
                        <a:defRPr kumimoji="0" kern="1200">
                          <a:solidFill>
                            <a:schemeClr val="tx1"/>
                          </a:solidFill>
                          <a:latin typeface="Arial"/>
                        </a:defRPr>
                      </a:lvl4pPr>
                      <a:lvl5pPr marL="1828800" algn="l" rtl="0" eaLnBrk="1" latinLnBrk="0" hangingPunct="1">
                        <a:defRPr kumimoji="0" kern="1200">
                          <a:solidFill>
                            <a:schemeClr val="tx1"/>
                          </a:solidFill>
                          <a:latin typeface="Arial"/>
                        </a:defRPr>
                      </a:lvl5pPr>
                      <a:lvl6pPr marL="2286000" algn="l" rtl="0" eaLnBrk="1" latinLnBrk="0" hangingPunct="1">
                        <a:defRPr kumimoji="0" kern="1200">
                          <a:solidFill>
                            <a:schemeClr val="tx1"/>
                          </a:solidFill>
                          <a:latin typeface="Arial"/>
                        </a:defRPr>
                      </a:lvl6pPr>
                      <a:lvl7pPr marL="2743200" algn="l" rtl="0" eaLnBrk="1" latinLnBrk="0" hangingPunct="1">
                        <a:defRPr kumimoji="0" kern="1200">
                          <a:solidFill>
                            <a:schemeClr val="tx1"/>
                          </a:solidFill>
                          <a:latin typeface="Arial"/>
                        </a:defRPr>
                      </a:lvl7pPr>
                      <a:lvl8pPr marL="3200400" algn="l" rtl="0" eaLnBrk="1" latinLnBrk="0" hangingPunct="1">
                        <a:defRPr kumimoji="0" kern="1200">
                          <a:solidFill>
                            <a:schemeClr val="tx1"/>
                          </a:solidFill>
                          <a:latin typeface="Arial"/>
                        </a:defRPr>
                      </a:lvl8pPr>
                      <a:lvl9pPr marL="3657600" algn="l" rtl="0" eaLnBrk="1" latinLnBrk="0" hangingPunct="1">
                        <a:defRPr kumimoji="0" kern="1200">
                          <a:solidFill>
                            <a:schemeClr val="tx1"/>
                          </a:solidFill>
                          <a:latin typeface="Arial"/>
                        </a:defRPr>
                      </a:lvl9pPr>
                    </a:lstStyle>
                    <a:p>
                      <a:pPr marL="0" lvl="0" indent="0" algn="ctr" rtl="0">
                        <a:spcBef>
                          <a:spcPts val="0"/>
                        </a:spcBef>
                        <a:spcAft>
                          <a:spcPts val="0"/>
                        </a:spcAft>
                        <a:buNone/>
                      </a:pPr>
                      <a:r>
                        <a:rPr lang="en" sz="800" b="1">
                          <a:solidFill>
                            <a:schemeClr val="bg1"/>
                          </a:solidFill>
                        </a:rPr>
                        <a:t>16:00 - 17:00</a:t>
                      </a:r>
                      <a:endParaRPr sz="800" b="1">
                        <a:solidFill>
                          <a:schemeClr val="bg1"/>
                        </a:solidFill>
                      </a:endParaRPr>
                    </a:p>
                  </a:txBody>
                  <a:tcPr marL="18300" marR="18300" marT="18300" marB="18300" anchor="ct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c rowSpan="6">
                  <a:txBody>
                    <a:bodyPr/>
                    <a:lstStyle>
                      <a:lvl1pPr marL="0" algn="l" rtl="0" eaLnBrk="1" latinLnBrk="0" hangingPunct="1">
                        <a:defRPr kumimoji="0" kern="1200">
                          <a:solidFill>
                            <a:schemeClr val="tx1"/>
                          </a:solidFill>
                          <a:latin typeface="Arial"/>
                        </a:defRPr>
                      </a:lvl1pPr>
                      <a:lvl2pPr marL="457200" algn="l" rtl="0" eaLnBrk="1" latinLnBrk="0" hangingPunct="1">
                        <a:defRPr kumimoji="0" kern="1200">
                          <a:solidFill>
                            <a:schemeClr val="tx1"/>
                          </a:solidFill>
                          <a:latin typeface="Arial"/>
                        </a:defRPr>
                      </a:lvl2pPr>
                      <a:lvl3pPr marL="914400" algn="l" rtl="0" eaLnBrk="1" latinLnBrk="0" hangingPunct="1">
                        <a:defRPr kumimoji="0" kern="1200">
                          <a:solidFill>
                            <a:schemeClr val="tx1"/>
                          </a:solidFill>
                          <a:latin typeface="Arial"/>
                        </a:defRPr>
                      </a:lvl3pPr>
                      <a:lvl4pPr marL="1371600" algn="l" rtl="0" eaLnBrk="1" latinLnBrk="0" hangingPunct="1">
                        <a:defRPr kumimoji="0" kern="1200">
                          <a:solidFill>
                            <a:schemeClr val="tx1"/>
                          </a:solidFill>
                          <a:latin typeface="Arial"/>
                        </a:defRPr>
                      </a:lvl4pPr>
                      <a:lvl5pPr marL="1828800" algn="l" rtl="0" eaLnBrk="1" latinLnBrk="0" hangingPunct="1">
                        <a:defRPr kumimoji="0" kern="1200">
                          <a:solidFill>
                            <a:schemeClr val="tx1"/>
                          </a:solidFill>
                          <a:latin typeface="Arial"/>
                        </a:defRPr>
                      </a:lvl5pPr>
                      <a:lvl6pPr marL="2286000" algn="l" rtl="0" eaLnBrk="1" latinLnBrk="0" hangingPunct="1">
                        <a:defRPr kumimoji="0" kern="1200">
                          <a:solidFill>
                            <a:schemeClr val="tx1"/>
                          </a:solidFill>
                          <a:latin typeface="Arial"/>
                        </a:defRPr>
                      </a:lvl6pPr>
                      <a:lvl7pPr marL="2743200" algn="l" rtl="0" eaLnBrk="1" latinLnBrk="0" hangingPunct="1">
                        <a:defRPr kumimoji="0" kern="1200">
                          <a:solidFill>
                            <a:schemeClr val="tx1"/>
                          </a:solidFill>
                          <a:latin typeface="Arial"/>
                        </a:defRPr>
                      </a:lvl7pPr>
                      <a:lvl8pPr marL="3200400" algn="l" rtl="0" eaLnBrk="1" latinLnBrk="0" hangingPunct="1">
                        <a:defRPr kumimoji="0" kern="1200">
                          <a:solidFill>
                            <a:schemeClr val="tx1"/>
                          </a:solidFill>
                          <a:latin typeface="Arial"/>
                        </a:defRPr>
                      </a:lvl8pPr>
                      <a:lvl9pPr marL="3657600" algn="l" rtl="0" eaLnBrk="1" latinLnBrk="0" hangingPunct="1">
                        <a:defRPr kumimoji="0" kern="1200">
                          <a:solidFill>
                            <a:schemeClr val="tx1"/>
                          </a:solidFill>
                          <a:latin typeface="Arial"/>
                        </a:defRPr>
                      </a:lvl9pPr>
                    </a:lstStyle>
                    <a:p>
                      <a:pPr marL="0" lvl="0" indent="0" algn="ctr" rtl="0">
                        <a:spcBef>
                          <a:spcPts val="0"/>
                        </a:spcBef>
                        <a:spcAft>
                          <a:spcPts val="0"/>
                        </a:spcAft>
                        <a:buNone/>
                      </a:pPr>
                      <a:r>
                        <a:rPr lang="en" sz="800" i="1">
                          <a:solidFill>
                            <a:schemeClr val="bg1"/>
                          </a:solidFill>
                        </a:rPr>
                        <a:t>One-on-one virtual  installation sessions, by appointment</a:t>
                      </a:r>
                      <a:endParaRPr sz="800" i="1">
                        <a:solidFill>
                          <a:schemeClr val="bg1"/>
                        </a:solidFill>
                      </a:endParaRPr>
                    </a:p>
                  </a:txBody>
                  <a:tcPr marL="18300" marR="18300" marT="18300" marB="18300" anchor="ct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rgbClr val="FCE5CD"/>
                    </a:solidFill>
                  </a:tcPr>
                </a:tc>
                <a:tc rowSpan="6">
                  <a:txBody>
                    <a:bodyPr/>
                    <a:lstStyle>
                      <a:lvl1pPr marL="0" algn="l" rtl="0" eaLnBrk="1" latinLnBrk="0" hangingPunct="1">
                        <a:defRPr kumimoji="0" kern="1200">
                          <a:solidFill>
                            <a:schemeClr val="tx1"/>
                          </a:solidFill>
                          <a:latin typeface="Arial"/>
                        </a:defRPr>
                      </a:lvl1pPr>
                      <a:lvl2pPr marL="457200" algn="l" rtl="0" eaLnBrk="1" latinLnBrk="0" hangingPunct="1">
                        <a:defRPr kumimoji="0" kern="1200">
                          <a:solidFill>
                            <a:schemeClr val="tx1"/>
                          </a:solidFill>
                          <a:latin typeface="Arial"/>
                        </a:defRPr>
                      </a:lvl2pPr>
                      <a:lvl3pPr marL="914400" algn="l" rtl="0" eaLnBrk="1" latinLnBrk="0" hangingPunct="1">
                        <a:defRPr kumimoji="0" kern="1200">
                          <a:solidFill>
                            <a:schemeClr val="tx1"/>
                          </a:solidFill>
                          <a:latin typeface="Arial"/>
                        </a:defRPr>
                      </a:lvl3pPr>
                      <a:lvl4pPr marL="1371600" algn="l" rtl="0" eaLnBrk="1" latinLnBrk="0" hangingPunct="1">
                        <a:defRPr kumimoji="0" kern="1200">
                          <a:solidFill>
                            <a:schemeClr val="tx1"/>
                          </a:solidFill>
                          <a:latin typeface="Arial"/>
                        </a:defRPr>
                      </a:lvl4pPr>
                      <a:lvl5pPr marL="1828800" algn="l" rtl="0" eaLnBrk="1" latinLnBrk="0" hangingPunct="1">
                        <a:defRPr kumimoji="0" kern="1200">
                          <a:solidFill>
                            <a:schemeClr val="tx1"/>
                          </a:solidFill>
                          <a:latin typeface="Arial"/>
                        </a:defRPr>
                      </a:lvl5pPr>
                      <a:lvl6pPr marL="2286000" algn="l" rtl="0" eaLnBrk="1" latinLnBrk="0" hangingPunct="1">
                        <a:defRPr kumimoji="0" kern="1200">
                          <a:solidFill>
                            <a:schemeClr val="tx1"/>
                          </a:solidFill>
                          <a:latin typeface="Arial"/>
                        </a:defRPr>
                      </a:lvl6pPr>
                      <a:lvl7pPr marL="2743200" algn="l" rtl="0" eaLnBrk="1" latinLnBrk="0" hangingPunct="1">
                        <a:defRPr kumimoji="0" kern="1200">
                          <a:solidFill>
                            <a:schemeClr val="tx1"/>
                          </a:solidFill>
                          <a:latin typeface="Arial"/>
                        </a:defRPr>
                      </a:lvl7pPr>
                      <a:lvl8pPr marL="3200400" algn="l" rtl="0" eaLnBrk="1" latinLnBrk="0" hangingPunct="1">
                        <a:defRPr kumimoji="0" kern="1200">
                          <a:solidFill>
                            <a:schemeClr val="tx1"/>
                          </a:solidFill>
                          <a:latin typeface="Arial"/>
                        </a:defRPr>
                      </a:lvl8pPr>
                      <a:lvl9pPr marL="3657600" algn="l" rtl="0" eaLnBrk="1" latinLnBrk="0" hangingPunct="1">
                        <a:defRPr kumimoji="0" kern="1200">
                          <a:solidFill>
                            <a:schemeClr val="tx1"/>
                          </a:solidFill>
                          <a:latin typeface="Arial"/>
                        </a:defRPr>
                      </a:lvl9pPr>
                    </a:lstStyle>
                    <a:p>
                      <a:pPr marL="0" lvl="0" indent="0" algn="ctr" rtl="0">
                        <a:spcBef>
                          <a:spcPts val="0"/>
                        </a:spcBef>
                        <a:spcAft>
                          <a:spcPts val="0"/>
                        </a:spcAft>
                        <a:buNone/>
                      </a:pPr>
                      <a:endParaRPr sz="800" b="1">
                        <a:solidFill>
                          <a:schemeClr val="bg1"/>
                        </a:solidFill>
                      </a:endParaRPr>
                    </a:p>
                    <a:p>
                      <a:pPr marL="0" lvl="0" indent="0" algn="ctr" rtl="0">
                        <a:spcBef>
                          <a:spcPts val="0"/>
                        </a:spcBef>
                        <a:spcAft>
                          <a:spcPts val="0"/>
                        </a:spcAft>
                        <a:buNone/>
                      </a:pPr>
                      <a:endParaRPr sz="800" b="1">
                        <a:solidFill>
                          <a:schemeClr val="bg1"/>
                        </a:solidFill>
                      </a:endParaRPr>
                    </a:p>
                  </a:txBody>
                  <a:tcPr marL="18300" marR="18300" marT="18300" marB="18300" anchor="ct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rgbClr val="999999"/>
                    </a:solidFill>
                  </a:tcPr>
                </a:tc>
                <a:tc rowSpan="2">
                  <a:txBody>
                    <a:bodyPr/>
                    <a:lstStyle>
                      <a:lvl1pPr marL="0" algn="l" rtl="0" eaLnBrk="1" latinLnBrk="0" hangingPunct="1">
                        <a:defRPr kumimoji="0" kern="1200">
                          <a:solidFill>
                            <a:schemeClr val="tx1"/>
                          </a:solidFill>
                          <a:latin typeface="Arial"/>
                        </a:defRPr>
                      </a:lvl1pPr>
                      <a:lvl2pPr marL="457200" algn="l" rtl="0" eaLnBrk="1" latinLnBrk="0" hangingPunct="1">
                        <a:defRPr kumimoji="0" kern="1200">
                          <a:solidFill>
                            <a:schemeClr val="tx1"/>
                          </a:solidFill>
                          <a:latin typeface="Arial"/>
                        </a:defRPr>
                      </a:lvl2pPr>
                      <a:lvl3pPr marL="914400" algn="l" rtl="0" eaLnBrk="1" latinLnBrk="0" hangingPunct="1">
                        <a:defRPr kumimoji="0" kern="1200">
                          <a:solidFill>
                            <a:schemeClr val="tx1"/>
                          </a:solidFill>
                          <a:latin typeface="Arial"/>
                        </a:defRPr>
                      </a:lvl3pPr>
                      <a:lvl4pPr marL="1371600" algn="l" rtl="0" eaLnBrk="1" latinLnBrk="0" hangingPunct="1">
                        <a:defRPr kumimoji="0" kern="1200">
                          <a:solidFill>
                            <a:schemeClr val="tx1"/>
                          </a:solidFill>
                          <a:latin typeface="Arial"/>
                        </a:defRPr>
                      </a:lvl4pPr>
                      <a:lvl5pPr marL="1828800" algn="l" rtl="0" eaLnBrk="1" latinLnBrk="0" hangingPunct="1">
                        <a:defRPr kumimoji="0" kern="1200">
                          <a:solidFill>
                            <a:schemeClr val="tx1"/>
                          </a:solidFill>
                          <a:latin typeface="Arial"/>
                        </a:defRPr>
                      </a:lvl5pPr>
                      <a:lvl6pPr marL="2286000" algn="l" rtl="0" eaLnBrk="1" latinLnBrk="0" hangingPunct="1">
                        <a:defRPr kumimoji="0" kern="1200">
                          <a:solidFill>
                            <a:schemeClr val="tx1"/>
                          </a:solidFill>
                          <a:latin typeface="Arial"/>
                        </a:defRPr>
                      </a:lvl6pPr>
                      <a:lvl7pPr marL="2743200" algn="l" rtl="0" eaLnBrk="1" latinLnBrk="0" hangingPunct="1">
                        <a:defRPr kumimoji="0" kern="1200">
                          <a:solidFill>
                            <a:schemeClr val="tx1"/>
                          </a:solidFill>
                          <a:latin typeface="Arial"/>
                        </a:defRPr>
                      </a:lvl7pPr>
                      <a:lvl8pPr marL="3200400" algn="l" rtl="0" eaLnBrk="1" latinLnBrk="0" hangingPunct="1">
                        <a:defRPr kumimoji="0" kern="1200">
                          <a:solidFill>
                            <a:schemeClr val="tx1"/>
                          </a:solidFill>
                          <a:latin typeface="Arial"/>
                        </a:defRPr>
                      </a:lvl8pPr>
                      <a:lvl9pPr marL="3657600" algn="l" rtl="0" eaLnBrk="1" latinLnBrk="0" hangingPunct="1">
                        <a:defRPr kumimoji="0" kern="1200">
                          <a:solidFill>
                            <a:schemeClr val="tx1"/>
                          </a:solidFill>
                          <a:latin typeface="Arial"/>
                        </a:defRPr>
                      </a:lvl9pPr>
                    </a:lstStyle>
                    <a:p>
                      <a:pPr marL="0" lvl="0" indent="0" algn="ctr" rtl="0">
                        <a:spcBef>
                          <a:spcPts val="0"/>
                        </a:spcBef>
                        <a:spcAft>
                          <a:spcPts val="0"/>
                        </a:spcAft>
                        <a:buNone/>
                      </a:pPr>
                      <a:r>
                        <a:rPr lang="en-US" sz="800" b="0" dirty="0">
                          <a:solidFill>
                            <a:schemeClr val="bg1"/>
                          </a:solidFill>
                        </a:rPr>
                        <a:t>Day 2 Wrap Up</a:t>
                      </a:r>
                      <a:endParaRPr sz="800" b="0" dirty="0">
                        <a:solidFill>
                          <a:schemeClr val="bg1"/>
                        </a:solidFill>
                      </a:endParaRPr>
                    </a:p>
                  </a:txBody>
                  <a:tcPr marL="18300" marR="18300" marT="18300" marB="18300" anchor="ctr">
                    <a:lnL w="12700" cmpd="sng">
                      <a:solidFill>
                        <a:prstClr val="black"/>
                      </a:solidFill>
                      <a:prstDash val="solid"/>
                    </a:lnL>
                    <a:lnR w="12700" cmpd="sng">
                      <a:solidFill>
                        <a:prstClr val="black"/>
                      </a:solidFill>
                      <a:prstDash val="solid"/>
                    </a:lnR>
                    <a:lnT w="12700" cmpd="sng">
                      <a:solidFill>
                        <a:prstClr val="black"/>
                      </a:solidFill>
                      <a:prstDash val="soli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vMerge="1">
                  <a:txBody>
                    <a:bodyPr/>
                    <a:lstStyle/>
                    <a:p>
                      <a:endParaRPr lang="en-US"/>
                    </a:p>
                  </a:txBody>
                  <a:tcPr/>
                </a:tc>
                <a:tc rowSpan="6">
                  <a:txBody>
                    <a:bodyPr/>
                    <a:lstStyle>
                      <a:lvl1pPr marL="0" algn="l" rtl="0" eaLnBrk="1" latinLnBrk="0" hangingPunct="1">
                        <a:defRPr kumimoji="0" kern="1200">
                          <a:solidFill>
                            <a:schemeClr val="tx1"/>
                          </a:solidFill>
                          <a:latin typeface="Arial"/>
                        </a:defRPr>
                      </a:lvl1pPr>
                      <a:lvl2pPr marL="457200" algn="l" rtl="0" eaLnBrk="1" latinLnBrk="0" hangingPunct="1">
                        <a:defRPr kumimoji="0" kern="1200">
                          <a:solidFill>
                            <a:schemeClr val="tx1"/>
                          </a:solidFill>
                          <a:latin typeface="Arial"/>
                        </a:defRPr>
                      </a:lvl2pPr>
                      <a:lvl3pPr marL="914400" algn="l" rtl="0" eaLnBrk="1" latinLnBrk="0" hangingPunct="1">
                        <a:defRPr kumimoji="0" kern="1200">
                          <a:solidFill>
                            <a:schemeClr val="tx1"/>
                          </a:solidFill>
                          <a:latin typeface="Arial"/>
                        </a:defRPr>
                      </a:lvl3pPr>
                      <a:lvl4pPr marL="1371600" algn="l" rtl="0" eaLnBrk="1" latinLnBrk="0" hangingPunct="1">
                        <a:defRPr kumimoji="0" kern="1200">
                          <a:solidFill>
                            <a:schemeClr val="tx1"/>
                          </a:solidFill>
                          <a:latin typeface="Arial"/>
                        </a:defRPr>
                      </a:lvl4pPr>
                      <a:lvl5pPr marL="1828800" algn="l" rtl="0" eaLnBrk="1" latinLnBrk="0" hangingPunct="1">
                        <a:defRPr kumimoji="0" kern="1200">
                          <a:solidFill>
                            <a:schemeClr val="tx1"/>
                          </a:solidFill>
                          <a:latin typeface="Arial"/>
                        </a:defRPr>
                      </a:lvl5pPr>
                      <a:lvl6pPr marL="2286000" algn="l" rtl="0" eaLnBrk="1" latinLnBrk="0" hangingPunct="1">
                        <a:defRPr kumimoji="0" kern="1200">
                          <a:solidFill>
                            <a:schemeClr val="tx1"/>
                          </a:solidFill>
                          <a:latin typeface="Arial"/>
                        </a:defRPr>
                      </a:lvl6pPr>
                      <a:lvl7pPr marL="2743200" algn="l" rtl="0" eaLnBrk="1" latinLnBrk="0" hangingPunct="1">
                        <a:defRPr kumimoji="0" kern="1200">
                          <a:solidFill>
                            <a:schemeClr val="tx1"/>
                          </a:solidFill>
                          <a:latin typeface="Arial"/>
                        </a:defRPr>
                      </a:lvl7pPr>
                      <a:lvl8pPr marL="3200400" algn="l" rtl="0" eaLnBrk="1" latinLnBrk="0" hangingPunct="1">
                        <a:defRPr kumimoji="0" kern="1200">
                          <a:solidFill>
                            <a:schemeClr val="tx1"/>
                          </a:solidFill>
                          <a:latin typeface="Arial"/>
                        </a:defRPr>
                      </a:lvl8pPr>
                      <a:lvl9pPr marL="3657600" algn="l" rtl="0" eaLnBrk="1" latinLnBrk="0" hangingPunct="1">
                        <a:defRPr kumimoji="0" kern="1200">
                          <a:solidFill>
                            <a:schemeClr val="tx1"/>
                          </a:solidFill>
                          <a:latin typeface="Arial"/>
                        </a:defRPr>
                      </a:lvl9pPr>
                    </a:lstStyle>
                    <a:p>
                      <a:pPr marL="0" lvl="0" indent="0" algn="ctr" rtl="0">
                        <a:spcBef>
                          <a:spcPts val="0"/>
                        </a:spcBef>
                        <a:spcAft>
                          <a:spcPts val="0"/>
                        </a:spcAft>
                        <a:buNone/>
                      </a:pPr>
                      <a:endParaRPr sz="800" b="1">
                        <a:solidFill>
                          <a:schemeClr val="bg1"/>
                        </a:solidFill>
                      </a:endParaRPr>
                    </a:p>
                  </a:txBody>
                  <a:tcPr marL="18300" marR="18300" marT="18300" marB="18300" anchor="ct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rgbClr val="999999"/>
                    </a:solidFill>
                  </a:tcPr>
                </a:tc>
                <a:extLst>
                  <a:ext uri="{0D108BD9-81ED-4DB2-BD59-A6C34878D82A}">
                    <a16:rowId xmlns:a16="http://schemas.microsoft.com/office/drawing/2014/main" val="10029"/>
                  </a:ext>
                </a:extLst>
              </a:tr>
              <a:tr h="0">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30"/>
                  </a:ext>
                </a:extLst>
              </a:tr>
              <a:tr h="0">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rowSpan="2">
                  <a:txBody>
                    <a:bodyPr/>
                    <a:lstStyle/>
                    <a:p>
                      <a:pPr marL="0" lvl="0" indent="0" algn="ctr" rtl="0">
                        <a:spcBef>
                          <a:spcPts val="0"/>
                        </a:spcBef>
                        <a:spcAft>
                          <a:spcPts val="0"/>
                        </a:spcAft>
                        <a:buNone/>
                      </a:pPr>
                      <a:endParaRPr sz="800" b="1" dirty="0">
                        <a:solidFill>
                          <a:schemeClr val="bg1"/>
                        </a:solidFill>
                      </a:endParaRPr>
                    </a:p>
                  </a:txBody>
                  <a:tcPr marL="18300" marR="18300" marT="18300" marB="18300" anchor="ct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solidFill>
                      <a:srgbClr val="FCA2C9"/>
                    </a:solid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3230165990"/>
                  </a:ext>
                </a:extLst>
              </a:tr>
              <a:tr h="69118">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rowSpan="2">
                  <a:txBody>
                    <a:bodyPr/>
                    <a:lstStyle>
                      <a:lvl1pPr marL="0" algn="l" rtl="0" eaLnBrk="1" latinLnBrk="0" hangingPunct="1">
                        <a:defRPr kumimoji="0" kern="1200">
                          <a:solidFill>
                            <a:schemeClr val="tx1"/>
                          </a:solidFill>
                          <a:latin typeface="Arial"/>
                        </a:defRPr>
                      </a:lvl1pPr>
                      <a:lvl2pPr marL="457200" algn="l" rtl="0" eaLnBrk="1" latinLnBrk="0" hangingPunct="1">
                        <a:defRPr kumimoji="0" kern="1200">
                          <a:solidFill>
                            <a:schemeClr val="tx1"/>
                          </a:solidFill>
                          <a:latin typeface="Arial"/>
                        </a:defRPr>
                      </a:lvl2pPr>
                      <a:lvl3pPr marL="914400" algn="l" rtl="0" eaLnBrk="1" latinLnBrk="0" hangingPunct="1">
                        <a:defRPr kumimoji="0" kern="1200">
                          <a:solidFill>
                            <a:schemeClr val="tx1"/>
                          </a:solidFill>
                          <a:latin typeface="Arial"/>
                        </a:defRPr>
                      </a:lvl3pPr>
                      <a:lvl4pPr marL="1371600" algn="l" rtl="0" eaLnBrk="1" latinLnBrk="0" hangingPunct="1">
                        <a:defRPr kumimoji="0" kern="1200">
                          <a:solidFill>
                            <a:schemeClr val="tx1"/>
                          </a:solidFill>
                          <a:latin typeface="Arial"/>
                        </a:defRPr>
                      </a:lvl4pPr>
                      <a:lvl5pPr marL="1828800" algn="l" rtl="0" eaLnBrk="1" latinLnBrk="0" hangingPunct="1">
                        <a:defRPr kumimoji="0" kern="1200">
                          <a:solidFill>
                            <a:schemeClr val="tx1"/>
                          </a:solidFill>
                          <a:latin typeface="Arial"/>
                        </a:defRPr>
                      </a:lvl5pPr>
                      <a:lvl6pPr marL="2286000" algn="l" rtl="0" eaLnBrk="1" latinLnBrk="0" hangingPunct="1">
                        <a:defRPr kumimoji="0" kern="1200">
                          <a:solidFill>
                            <a:schemeClr val="tx1"/>
                          </a:solidFill>
                          <a:latin typeface="Arial"/>
                        </a:defRPr>
                      </a:lvl6pPr>
                      <a:lvl7pPr marL="2743200" algn="l" rtl="0" eaLnBrk="1" latinLnBrk="0" hangingPunct="1">
                        <a:defRPr kumimoji="0" kern="1200">
                          <a:solidFill>
                            <a:schemeClr val="tx1"/>
                          </a:solidFill>
                          <a:latin typeface="Arial"/>
                        </a:defRPr>
                      </a:lvl7pPr>
                      <a:lvl8pPr marL="3200400" algn="l" rtl="0" eaLnBrk="1" latinLnBrk="0" hangingPunct="1">
                        <a:defRPr kumimoji="0" kern="1200">
                          <a:solidFill>
                            <a:schemeClr val="tx1"/>
                          </a:solidFill>
                          <a:latin typeface="Arial"/>
                        </a:defRPr>
                      </a:lvl8pPr>
                      <a:lvl9pPr marL="3657600" algn="l" rtl="0" eaLnBrk="1" latinLnBrk="0" hangingPunct="1">
                        <a:defRPr kumimoji="0" kern="1200">
                          <a:solidFill>
                            <a:schemeClr val="tx1"/>
                          </a:solidFill>
                          <a:latin typeface="Arial"/>
                        </a:defRPr>
                      </a:lvl9pPr>
                    </a:lstStyle>
                    <a:p>
                      <a:pPr marL="0" lvl="0" indent="0" algn="ctr" rtl="0">
                        <a:spcBef>
                          <a:spcPts val="0"/>
                        </a:spcBef>
                        <a:spcAft>
                          <a:spcPts val="0"/>
                        </a:spcAft>
                        <a:buNone/>
                      </a:pPr>
                      <a:r>
                        <a:rPr lang="en-US" sz="800" b="0" dirty="0">
                          <a:solidFill>
                            <a:schemeClr val="bg1"/>
                          </a:solidFill>
                        </a:rPr>
                        <a:t>Day 3 Wrap Up</a:t>
                      </a:r>
                      <a:endParaRPr sz="800" b="0" dirty="0">
                        <a:solidFill>
                          <a:schemeClr val="bg1"/>
                        </a:solidFill>
                      </a:endParaRPr>
                    </a:p>
                  </a:txBody>
                  <a:tcPr marL="18300" marR="18300" marT="18300" marB="18300" anchor="ct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rgbClr val="FFFF00"/>
                    </a:solidFill>
                  </a:tcPr>
                </a:tc>
                <a:tc vMerge="1">
                  <a:txBody>
                    <a:bodyPr/>
                    <a:lstStyle/>
                    <a:p>
                      <a:endParaRPr lang="en-US"/>
                    </a:p>
                  </a:txBody>
                  <a:tcPr/>
                </a:tc>
                <a:extLst>
                  <a:ext uri="{0D108BD9-81ED-4DB2-BD59-A6C34878D82A}">
                    <a16:rowId xmlns:a16="http://schemas.microsoft.com/office/drawing/2014/main" val="10031"/>
                  </a:ext>
                </a:extLst>
              </a:tr>
              <a:tr h="145209">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lvl="0" indent="0" algn="ctr" rtl="0">
                        <a:spcBef>
                          <a:spcPts val="0"/>
                        </a:spcBef>
                        <a:spcAft>
                          <a:spcPts val="0"/>
                        </a:spcAft>
                        <a:buNone/>
                      </a:pPr>
                      <a:endParaRPr sz="800" b="1" dirty="0">
                        <a:solidFill>
                          <a:schemeClr val="bg1"/>
                        </a:solidFill>
                      </a:endParaRPr>
                    </a:p>
                  </a:txBody>
                  <a:tcPr marL="18300" marR="18300" marT="18300" marB="18300" anchor="ct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mpd="sng">
                      <a:solidFill>
                        <a:prstClr val="black"/>
                      </a:solidFill>
                      <a:prstDash val="solid"/>
                    </a:lnB>
                    <a:lnTlToBr w="12700" cmpd="sng">
                      <a:noFill/>
                      <a:prstDash val="solid"/>
                    </a:lnTlToBr>
                    <a:lnBlToTr w="12700" cmpd="sng">
                      <a:noFill/>
                      <a:prstDash val="solid"/>
                    </a:lnBlToTr>
                    <a:solidFill>
                      <a:srgbClr val="FCA2C9"/>
                    </a:solid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844849502"/>
                  </a:ext>
                </a:extLst>
              </a:tr>
              <a:tr h="171626">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lvl1pPr marL="0" algn="l" rtl="0" eaLnBrk="1" latinLnBrk="0" hangingPunct="1">
                        <a:defRPr kumimoji="0" kern="1200">
                          <a:solidFill>
                            <a:schemeClr val="tx1"/>
                          </a:solidFill>
                          <a:latin typeface="Arial"/>
                        </a:defRPr>
                      </a:lvl1pPr>
                      <a:lvl2pPr marL="457200" algn="l" rtl="0" eaLnBrk="1" latinLnBrk="0" hangingPunct="1">
                        <a:defRPr kumimoji="0" kern="1200">
                          <a:solidFill>
                            <a:schemeClr val="tx1"/>
                          </a:solidFill>
                          <a:latin typeface="Arial"/>
                        </a:defRPr>
                      </a:lvl2pPr>
                      <a:lvl3pPr marL="914400" algn="l" rtl="0" eaLnBrk="1" latinLnBrk="0" hangingPunct="1">
                        <a:defRPr kumimoji="0" kern="1200">
                          <a:solidFill>
                            <a:schemeClr val="tx1"/>
                          </a:solidFill>
                          <a:latin typeface="Arial"/>
                        </a:defRPr>
                      </a:lvl3pPr>
                      <a:lvl4pPr marL="1371600" algn="l" rtl="0" eaLnBrk="1" latinLnBrk="0" hangingPunct="1">
                        <a:defRPr kumimoji="0" kern="1200">
                          <a:solidFill>
                            <a:schemeClr val="tx1"/>
                          </a:solidFill>
                          <a:latin typeface="Arial"/>
                        </a:defRPr>
                      </a:lvl4pPr>
                      <a:lvl5pPr marL="1828800" algn="l" rtl="0" eaLnBrk="1" latinLnBrk="0" hangingPunct="1">
                        <a:defRPr kumimoji="0" kern="1200">
                          <a:solidFill>
                            <a:schemeClr val="tx1"/>
                          </a:solidFill>
                          <a:latin typeface="Arial"/>
                        </a:defRPr>
                      </a:lvl5pPr>
                      <a:lvl6pPr marL="2286000" algn="l" rtl="0" eaLnBrk="1" latinLnBrk="0" hangingPunct="1">
                        <a:defRPr kumimoji="0" kern="1200">
                          <a:solidFill>
                            <a:schemeClr val="tx1"/>
                          </a:solidFill>
                          <a:latin typeface="Arial"/>
                        </a:defRPr>
                      </a:lvl6pPr>
                      <a:lvl7pPr marL="2743200" algn="l" rtl="0" eaLnBrk="1" latinLnBrk="0" hangingPunct="1">
                        <a:defRPr kumimoji="0" kern="1200">
                          <a:solidFill>
                            <a:schemeClr val="tx1"/>
                          </a:solidFill>
                          <a:latin typeface="Arial"/>
                        </a:defRPr>
                      </a:lvl7pPr>
                      <a:lvl8pPr marL="3200400" algn="l" rtl="0" eaLnBrk="1" latinLnBrk="0" hangingPunct="1">
                        <a:defRPr kumimoji="0" kern="1200">
                          <a:solidFill>
                            <a:schemeClr val="tx1"/>
                          </a:solidFill>
                          <a:latin typeface="Arial"/>
                        </a:defRPr>
                      </a:lvl8pPr>
                      <a:lvl9pPr marL="3657600" algn="l" rtl="0" eaLnBrk="1" latinLnBrk="0" hangingPunct="1">
                        <a:defRPr kumimoji="0" kern="1200">
                          <a:solidFill>
                            <a:schemeClr val="tx1"/>
                          </a:solidFill>
                          <a:latin typeface="Arial"/>
                        </a:defRPr>
                      </a:lvl9pPr>
                    </a:lstStyle>
                    <a:p>
                      <a:pPr marL="0" lvl="0" indent="0" algn="ctr" rtl="0">
                        <a:spcBef>
                          <a:spcPts val="0"/>
                        </a:spcBef>
                        <a:spcAft>
                          <a:spcPts val="0"/>
                        </a:spcAft>
                        <a:buNone/>
                      </a:pPr>
                      <a:r>
                        <a:rPr lang="en-US" sz="800" b="0" dirty="0">
                          <a:solidFill>
                            <a:schemeClr val="bg1"/>
                          </a:solidFill>
                        </a:rPr>
                        <a:t>Day 2</a:t>
                      </a:r>
                      <a:r>
                        <a:rPr lang="en-US" sz="800" b="0" baseline="0" dirty="0">
                          <a:solidFill>
                            <a:schemeClr val="bg1"/>
                          </a:solidFill>
                        </a:rPr>
                        <a:t> Wrap Up</a:t>
                      </a:r>
                      <a:endParaRPr sz="800" b="0" dirty="0">
                        <a:solidFill>
                          <a:schemeClr val="bg1"/>
                        </a:solidFill>
                      </a:endParaRPr>
                    </a:p>
                  </a:txBody>
                  <a:tcPr marL="18300" marR="18300" marT="18300" marB="18300" anchor="ct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rgbClr val="FFFF00"/>
                    </a:solidFill>
                  </a:tcPr>
                </a:tc>
                <a:tc>
                  <a:txBody>
                    <a:bodyPr/>
                    <a:lstStyle>
                      <a:lvl1pPr marL="0" algn="l" rtl="0" eaLnBrk="1" latinLnBrk="0" hangingPunct="1">
                        <a:defRPr kumimoji="0" kern="1200">
                          <a:solidFill>
                            <a:schemeClr val="tx1"/>
                          </a:solidFill>
                          <a:latin typeface="Arial"/>
                        </a:defRPr>
                      </a:lvl1pPr>
                      <a:lvl2pPr marL="457200" algn="l" rtl="0" eaLnBrk="1" latinLnBrk="0" hangingPunct="1">
                        <a:defRPr kumimoji="0" kern="1200">
                          <a:solidFill>
                            <a:schemeClr val="tx1"/>
                          </a:solidFill>
                          <a:latin typeface="Arial"/>
                        </a:defRPr>
                      </a:lvl2pPr>
                      <a:lvl3pPr marL="914400" algn="l" rtl="0" eaLnBrk="1" latinLnBrk="0" hangingPunct="1">
                        <a:defRPr kumimoji="0" kern="1200">
                          <a:solidFill>
                            <a:schemeClr val="tx1"/>
                          </a:solidFill>
                          <a:latin typeface="Arial"/>
                        </a:defRPr>
                      </a:lvl3pPr>
                      <a:lvl4pPr marL="1371600" algn="l" rtl="0" eaLnBrk="1" latinLnBrk="0" hangingPunct="1">
                        <a:defRPr kumimoji="0" kern="1200">
                          <a:solidFill>
                            <a:schemeClr val="tx1"/>
                          </a:solidFill>
                          <a:latin typeface="Arial"/>
                        </a:defRPr>
                      </a:lvl4pPr>
                      <a:lvl5pPr marL="1828800" algn="l" rtl="0" eaLnBrk="1" latinLnBrk="0" hangingPunct="1">
                        <a:defRPr kumimoji="0" kern="1200">
                          <a:solidFill>
                            <a:schemeClr val="tx1"/>
                          </a:solidFill>
                          <a:latin typeface="Arial"/>
                        </a:defRPr>
                      </a:lvl5pPr>
                      <a:lvl6pPr marL="2286000" algn="l" rtl="0" eaLnBrk="1" latinLnBrk="0" hangingPunct="1">
                        <a:defRPr kumimoji="0" kern="1200">
                          <a:solidFill>
                            <a:schemeClr val="tx1"/>
                          </a:solidFill>
                          <a:latin typeface="Arial"/>
                        </a:defRPr>
                      </a:lvl6pPr>
                      <a:lvl7pPr marL="2743200" algn="l" rtl="0" eaLnBrk="1" latinLnBrk="0" hangingPunct="1">
                        <a:defRPr kumimoji="0" kern="1200">
                          <a:solidFill>
                            <a:schemeClr val="tx1"/>
                          </a:solidFill>
                          <a:latin typeface="Arial"/>
                        </a:defRPr>
                      </a:lvl7pPr>
                      <a:lvl8pPr marL="3200400" algn="l" rtl="0" eaLnBrk="1" latinLnBrk="0" hangingPunct="1">
                        <a:defRPr kumimoji="0" kern="1200">
                          <a:solidFill>
                            <a:schemeClr val="tx1"/>
                          </a:solidFill>
                          <a:latin typeface="Arial"/>
                        </a:defRPr>
                      </a:lvl8pPr>
                      <a:lvl9pPr marL="3657600" algn="l" rtl="0" eaLnBrk="1" latinLnBrk="0" hangingPunct="1">
                        <a:defRPr kumimoji="0" kern="1200">
                          <a:solidFill>
                            <a:schemeClr val="tx1"/>
                          </a:solidFill>
                          <a:latin typeface="Arial"/>
                        </a:defRPr>
                      </a:lvl9pPr>
                    </a:lstStyle>
                    <a:p>
                      <a:pPr marL="0" lvl="0" indent="0" algn="ctr" rtl="0">
                        <a:spcBef>
                          <a:spcPts val="0"/>
                        </a:spcBef>
                        <a:spcAft>
                          <a:spcPts val="0"/>
                        </a:spcAft>
                        <a:buNone/>
                      </a:pPr>
                      <a:endParaRPr sz="800" b="1" dirty="0">
                        <a:solidFill>
                          <a:schemeClr val="bg1"/>
                        </a:solidFill>
                      </a:endParaRPr>
                    </a:p>
                  </a:txBody>
                  <a:tcPr marL="18300" marR="18300" marT="18300" marB="18300" anchor="ct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rgbClr val="999999"/>
                    </a:solidFill>
                  </a:tcPr>
                </a:tc>
                <a:tc vMerge="1">
                  <a:txBody>
                    <a:bodyPr/>
                    <a:lstStyle/>
                    <a:p>
                      <a:endParaRPr lang="en-US"/>
                    </a:p>
                  </a:txBody>
                  <a:tcPr/>
                </a:tc>
                <a:extLst>
                  <a:ext uri="{0D108BD9-81ED-4DB2-BD59-A6C34878D82A}">
                    <a16:rowId xmlns:a16="http://schemas.microsoft.com/office/drawing/2014/main" val="10032"/>
                  </a:ext>
                </a:extLst>
              </a:tr>
            </a:tbl>
          </a:graphicData>
        </a:graphic>
      </p:graphicFrame>
      <p:sp>
        <p:nvSpPr>
          <p:cNvPr id="12" name="Rectangle 1"/>
          <p:cNvSpPr>
            <a:spLocks noChangeArrowheads="1"/>
          </p:cNvSpPr>
          <p:nvPr/>
        </p:nvSpPr>
        <p:spPr bwMode="auto">
          <a:xfrm>
            <a:off x="2453745" y="582413"/>
            <a:ext cx="6761483"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algn="ctr" eaLnBrk="0" fontAlgn="base" hangingPunct="0">
              <a:spcBef>
                <a:spcPct val="0"/>
              </a:spcBef>
              <a:spcAft>
                <a:spcPct val="0"/>
              </a:spcAft>
            </a:pPr>
            <a:r>
              <a:rPr lang="en-US" altLang="en-US" b="1" dirty="0">
                <a:solidFill>
                  <a:srgbClr val="000000"/>
                </a:solidFill>
                <a:latin typeface="Calibri"/>
                <a:cs typeface="Arial" panose="020B0604020202020204" pitchFamily="34" charset="0"/>
              </a:rPr>
              <a:t>2022 HYSPLIT Workshop Schedule</a:t>
            </a:r>
            <a:endParaRPr lang="en-US" altLang="en-US" dirty="0">
              <a:solidFill>
                <a:prstClr val="white"/>
              </a:solidFill>
              <a:latin typeface="Calibri"/>
            </a:endParaRPr>
          </a:p>
          <a:p>
            <a:pPr algn="ctr" eaLnBrk="0" fontAlgn="base" hangingPunct="0">
              <a:spcBef>
                <a:spcPct val="0"/>
              </a:spcBef>
              <a:spcAft>
                <a:spcPct val="0"/>
              </a:spcAft>
            </a:pPr>
            <a:r>
              <a:rPr lang="en-US" altLang="en-US" sz="1200" i="1" dirty="0">
                <a:solidFill>
                  <a:srgbClr val="000000"/>
                </a:solidFill>
                <a:latin typeface="Calibri"/>
                <a:cs typeface="Arial" panose="020B0604020202020204" pitchFamily="34" charset="0"/>
              </a:rPr>
              <a:t>Subject to change, depending on the progression of the course and at the discretion of the instructors</a:t>
            </a:r>
            <a:endParaRPr lang="en-US" altLang="en-US" sz="1200" dirty="0">
              <a:solidFill>
                <a:prstClr val="white"/>
              </a:solidFill>
              <a:latin typeface="Calibri"/>
            </a:endParaRPr>
          </a:p>
        </p:txBody>
      </p:sp>
      <p:sp>
        <p:nvSpPr>
          <p:cNvPr id="2" name="Rectangle 1">
            <a:extLst>
              <a:ext uri="{FF2B5EF4-FFF2-40B4-BE49-F238E27FC236}">
                <a16:creationId xmlns:a16="http://schemas.microsoft.com/office/drawing/2014/main" id="{079690EB-80E4-AE27-9EF5-DBF670F86296}"/>
              </a:ext>
            </a:extLst>
          </p:cNvPr>
          <p:cNvSpPr/>
          <p:nvPr/>
        </p:nvSpPr>
        <p:spPr>
          <a:xfrm>
            <a:off x="7463486" y="1136412"/>
            <a:ext cx="1417739" cy="5381695"/>
          </a:xfrm>
          <a:custGeom>
            <a:avLst/>
            <a:gdLst>
              <a:gd name="connsiteX0" fmla="*/ 0 w 1417739"/>
              <a:gd name="connsiteY0" fmla="*/ 0 h 5381695"/>
              <a:gd name="connsiteX1" fmla="*/ 472580 w 1417739"/>
              <a:gd name="connsiteY1" fmla="*/ 0 h 5381695"/>
              <a:gd name="connsiteX2" fmla="*/ 959337 w 1417739"/>
              <a:gd name="connsiteY2" fmla="*/ 0 h 5381695"/>
              <a:gd name="connsiteX3" fmla="*/ 1417739 w 1417739"/>
              <a:gd name="connsiteY3" fmla="*/ 0 h 5381695"/>
              <a:gd name="connsiteX4" fmla="*/ 1417739 w 1417739"/>
              <a:gd name="connsiteY4" fmla="*/ 544149 h 5381695"/>
              <a:gd name="connsiteX5" fmla="*/ 1417739 w 1417739"/>
              <a:gd name="connsiteY5" fmla="*/ 1195932 h 5381695"/>
              <a:gd name="connsiteX6" fmla="*/ 1417739 w 1417739"/>
              <a:gd name="connsiteY6" fmla="*/ 1847715 h 5381695"/>
              <a:gd name="connsiteX7" fmla="*/ 1417739 w 1417739"/>
              <a:gd name="connsiteY7" fmla="*/ 2284231 h 5381695"/>
              <a:gd name="connsiteX8" fmla="*/ 1417739 w 1417739"/>
              <a:gd name="connsiteY8" fmla="*/ 2989831 h 5381695"/>
              <a:gd name="connsiteX9" fmla="*/ 1417739 w 1417739"/>
              <a:gd name="connsiteY9" fmla="*/ 3426346 h 5381695"/>
              <a:gd name="connsiteX10" fmla="*/ 1417739 w 1417739"/>
              <a:gd name="connsiteY10" fmla="*/ 4078129 h 5381695"/>
              <a:gd name="connsiteX11" fmla="*/ 1417739 w 1417739"/>
              <a:gd name="connsiteY11" fmla="*/ 4622278 h 5381695"/>
              <a:gd name="connsiteX12" fmla="*/ 1417739 w 1417739"/>
              <a:gd name="connsiteY12" fmla="*/ 5381695 h 5381695"/>
              <a:gd name="connsiteX13" fmla="*/ 973514 w 1417739"/>
              <a:gd name="connsiteY13" fmla="*/ 5381695 h 5381695"/>
              <a:gd name="connsiteX14" fmla="*/ 472580 w 1417739"/>
              <a:gd name="connsiteY14" fmla="*/ 5381695 h 5381695"/>
              <a:gd name="connsiteX15" fmla="*/ 0 w 1417739"/>
              <a:gd name="connsiteY15" fmla="*/ 5381695 h 5381695"/>
              <a:gd name="connsiteX16" fmla="*/ 0 w 1417739"/>
              <a:gd name="connsiteY16" fmla="*/ 4837546 h 5381695"/>
              <a:gd name="connsiteX17" fmla="*/ 0 w 1417739"/>
              <a:gd name="connsiteY17" fmla="*/ 4239580 h 5381695"/>
              <a:gd name="connsiteX18" fmla="*/ 0 w 1417739"/>
              <a:gd name="connsiteY18" fmla="*/ 3695431 h 5381695"/>
              <a:gd name="connsiteX19" fmla="*/ 0 w 1417739"/>
              <a:gd name="connsiteY19" fmla="*/ 3043648 h 5381695"/>
              <a:gd name="connsiteX20" fmla="*/ 0 w 1417739"/>
              <a:gd name="connsiteY20" fmla="*/ 2338047 h 5381695"/>
              <a:gd name="connsiteX21" fmla="*/ 0 w 1417739"/>
              <a:gd name="connsiteY21" fmla="*/ 1901532 h 5381695"/>
              <a:gd name="connsiteX22" fmla="*/ 0 w 1417739"/>
              <a:gd name="connsiteY22" fmla="*/ 1411200 h 5381695"/>
              <a:gd name="connsiteX23" fmla="*/ 0 w 1417739"/>
              <a:gd name="connsiteY23" fmla="*/ 759417 h 5381695"/>
              <a:gd name="connsiteX24" fmla="*/ 0 w 1417739"/>
              <a:gd name="connsiteY24" fmla="*/ 0 h 5381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417739" h="5381695" extrusionOk="0">
                <a:moveTo>
                  <a:pt x="0" y="0"/>
                </a:moveTo>
                <a:cubicBezTo>
                  <a:pt x="146932" y="-5738"/>
                  <a:pt x="298090" y="7008"/>
                  <a:pt x="472580" y="0"/>
                </a:cubicBezTo>
                <a:cubicBezTo>
                  <a:pt x="647070" y="-7008"/>
                  <a:pt x="726605" y="1410"/>
                  <a:pt x="959337" y="0"/>
                </a:cubicBezTo>
                <a:cubicBezTo>
                  <a:pt x="1192069" y="-1410"/>
                  <a:pt x="1291759" y="22943"/>
                  <a:pt x="1417739" y="0"/>
                </a:cubicBezTo>
                <a:cubicBezTo>
                  <a:pt x="1443453" y="201535"/>
                  <a:pt x="1355950" y="413115"/>
                  <a:pt x="1417739" y="544149"/>
                </a:cubicBezTo>
                <a:cubicBezTo>
                  <a:pt x="1479528" y="675183"/>
                  <a:pt x="1389737" y="985755"/>
                  <a:pt x="1417739" y="1195932"/>
                </a:cubicBezTo>
                <a:cubicBezTo>
                  <a:pt x="1445741" y="1406109"/>
                  <a:pt x="1349358" y="1628143"/>
                  <a:pt x="1417739" y="1847715"/>
                </a:cubicBezTo>
                <a:cubicBezTo>
                  <a:pt x="1486120" y="2067287"/>
                  <a:pt x="1401812" y="2097532"/>
                  <a:pt x="1417739" y="2284231"/>
                </a:cubicBezTo>
                <a:cubicBezTo>
                  <a:pt x="1433666" y="2470930"/>
                  <a:pt x="1346897" y="2811612"/>
                  <a:pt x="1417739" y="2989831"/>
                </a:cubicBezTo>
                <a:cubicBezTo>
                  <a:pt x="1488581" y="3168050"/>
                  <a:pt x="1371336" y="3225070"/>
                  <a:pt x="1417739" y="3426346"/>
                </a:cubicBezTo>
                <a:cubicBezTo>
                  <a:pt x="1464142" y="3627622"/>
                  <a:pt x="1360915" y="3778221"/>
                  <a:pt x="1417739" y="4078129"/>
                </a:cubicBezTo>
                <a:cubicBezTo>
                  <a:pt x="1474563" y="4378037"/>
                  <a:pt x="1362613" y="4389104"/>
                  <a:pt x="1417739" y="4622278"/>
                </a:cubicBezTo>
                <a:cubicBezTo>
                  <a:pt x="1472865" y="4855452"/>
                  <a:pt x="1376200" y="5041323"/>
                  <a:pt x="1417739" y="5381695"/>
                </a:cubicBezTo>
                <a:cubicBezTo>
                  <a:pt x="1308186" y="5408034"/>
                  <a:pt x="1067707" y="5366198"/>
                  <a:pt x="973514" y="5381695"/>
                </a:cubicBezTo>
                <a:cubicBezTo>
                  <a:pt x="879322" y="5397192"/>
                  <a:pt x="603606" y="5336616"/>
                  <a:pt x="472580" y="5381695"/>
                </a:cubicBezTo>
                <a:cubicBezTo>
                  <a:pt x="341554" y="5426774"/>
                  <a:pt x="204371" y="5337222"/>
                  <a:pt x="0" y="5381695"/>
                </a:cubicBezTo>
                <a:cubicBezTo>
                  <a:pt x="-19598" y="5131717"/>
                  <a:pt x="34102" y="4948571"/>
                  <a:pt x="0" y="4837546"/>
                </a:cubicBezTo>
                <a:cubicBezTo>
                  <a:pt x="-34102" y="4726521"/>
                  <a:pt x="29279" y="4405765"/>
                  <a:pt x="0" y="4239580"/>
                </a:cubicBezTo>
                <a:cubicBezTo>
                  <a:pt x="-29279" y="4073395"/>
                  <a:pt x="44738" y="3899677"/>
                  <a:pt x="0" y="3695431"/>
                </a:cubicBezTo>
                <a:cubicBezTo>
                  <a:pt x="-44738" y="3491185"/>
                  <a:pt x="4438" y="3311680"/>
                  <a:pt x="0" y="3043648"/>
                </a:cubicBezTo>
                <a:cubicBezTo>
                  <a:pt x="-4438" y="2775616"/>
                  <a:pt x="65406" y="2489462"/>
                  <a:pt x="0" y="2338047"/>
                </a:cubicBezTo>
                <a:cubicBezTo>
                  <a:pt x="-65406" y="2186632"/>
                  <a:pt x="22858" y="2026781"/>
                  <a:pt x="0" y="1901532"/>
                </a:cubicBezTo>
                <a:cubicBezTo>
                  <a:pt x="-22858" y="1776283"/>
                  <a:pt x="46222" y="1575870"/>
                  <a:pt x="0" y="1411200"/>
                </a:cubicBezTo>
                <a:cubicBezTo>
                  <a:pt x="-46222" y="1246530"/>
                  <a:pt x="11545" y="1047140"/>
                  <a:pt x="0" y="759417"/>
                </a:cubicBezTo>
                <a:cubicBezTo>
                  <a:pt x="-11545" y="471694"/>
                  <a:pt x="74648" y="375073"/>
                  <a:pt x="0" y="0"/>
                </a:cubicBezTo>
                <a:close/>
              </a:path>
            </a:pathLst>
          </a:custGeom>
          <a:noFill/>
          <a:ln w="57150">
            <a:solidFill>
              <a:srgbClr val="0070C0"/>
            </a:solidFill>
            <a:extLst>
              <a:ext uri="{C807C97D-BFC1-408E-A445-0C87EB9F89A2}">
                <ask:lineSketchStyleProps xmlns:ask="http://schemas.microsoft.com/office/drawing/2018/sketchyshapes" sd="2017103106">
                  <a:prstGeom prst="rect">
                    <a:avLst/>
                  </a:prstGeom>
                  <ask:type>
                    <ask:lineSketchScribbl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onstantia"/>
            </a:endParaRPr>
          </a:p>
        </p:txBody>
      </p:sp>
      <p:sp>
        <p:nvSpPr>
          <p:cNvPr id="8" name="Rectangle 7">
            <a:extLst>
              <a:ext uri="{FF2B5EF4-FFF2-40B4-BE49-F238E27FC236}">
                <a16:creationId xmlns:a16="http://schemas.microsoft.com/office/drawing/2014/main" id="{40DA9966-2C68-C873-3AB5-370FE905A1C6}"/>
              </a:ext>
            </a:extLst>
          </p:cNvPr>
          <p:cNvSpPr/>
          <p:nvPr/>
        </p:nvSpPr>
        <p:spPr>
          <a:xfrm>
            <a:off x="0" y="6568440"/>
            <a:ext cx="12192000" cy="289560"/>
          </a:xfrm>
          <a:prstGeom prst="rect">
            <a:avLst/>
          </a:prstGeom>
          <a:gradFill flip="none" rotWithShape="1">
            <a:gsLst>
              <a:gs pos="0">
                <a:srgbClr val="D8F1F8"/>
              </a:gs>
              <a:gs pos="87000">
                <a:schemeClr val="accent3">
                  <a:lumMod val="40000"/>
                  <a:lumOff val="6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solidFill>
                <a:prstClr val="white"/>
              </a:solidFill>
              <a:latin typeface="Constantia"/>
            </a:endParaRPr>
          </a:p>
        </p:txBody>
      </p:sp>
      <p:sp>
        <p:nvSpPr>
          <p:cNvPr id="11" name="Slide Number Placeholder 4">
            <a:extLst>
              <a:ext uri="{FF2B5EF4-FFF2-40B4-BE49-F238E27FC236}">
                <a16:creationId xmlns:a16="http://schemas.microsoft.com/office/drawing/2014/main" id="{A7EE40B1-B1A1-C9E4-C156-60FABFF88955}"/>
              </a:ext>
            </a:extLst>
          </p:cNvPr>
          <p:cNvSpPr>
            <a:spLocks noGrp="1"/>
          </p:cNvSpPr>
          <p:nvPr>
            <p:ph type="sldNum" sz="quarter" idx="12"/>
          </p:nvPr>
        </p:nvSpPr>
        <p:spPr>
          <a:xfrm>
            <a:off x="11199135" y="6460019"/>
            <a:ext cx="762000" cy="365125"/>
          </a:xfrm>
        </p:spPr>
        <p:txBody>
          <a:bodyPr/>
          <a:lstStyle/>
          <a:p>
            <a:pPr>
              <a:defRPr/>
            </a:pPr>
            <a:fld id="{59DE6EB8-52AB-45EA-A660-3E1EBFA72987}" type="slidenum">
              <a:rPr lang="en-US">
                <a:solidFill>
                  <a:srgbClr val="055357"/>
                </a:solidFill>
                <a:latin typeface="Calibri"/>
              </a:rPr>
              <a:pPr>
                <a:defRPr/>
              </a:pPr>
              <a:t>11</a:t>
            </a:fld>
            <a:endParaRPr lang="en-US" dirty="0">
              <a:solidFill>
                <a:srgbClr val="055357"/>
              </a:solidFill>
              <a:latin typeface="Calibri"/>
            </a:endParaRPr>
          </a:p>
        </p:txBody>
      </p:sp>
      <p:sp>
        <p:nvSpPr>
          <p:cNvPr id="3" name="Rectangle 2">
            <a:extLst>
              <a:ext uri="{FF2B5EF4-FFF2-40B4-BE49-F238E27FC236}">
                <a16:creationId xmlns:a16="http://schemas.microsoft.com/office/drawing/2014/main" id="{167BA4E9-D220-1397-B41F-87A831E135E1}"/>
              </a:ext>
            </a:extLst>
          </p:cNvPr>
          <p:cNvSpPr/>
          <p:nvPr/>
        </p:nvSpPr>
        <p:spPr>
          <a:xfrm>
            <a:off x="6096000" y="5997146"/>
            <a:ext cx="1353312" cy="493253"/>
          </a:xfrm>
          <a:prstGeom prst="rect">
            <a:avLst/>
          </a:prstGeom>
          <a:solidFill>
            <a:schemeClr val="tx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490633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54A0B671-02BE-3E6E-E657-E4B0B31F8B3C}"/>
              </a:ext>
            </a:extLst>
          </p:cNvPr>
          <p:cNvSpPr/>
          <p:nvPr/>
        </p:nvSpPr>
        <p:spPr>
          <a:xfrm>
            <a:off x="0" y="6568440"/>
            <a:ext cx="12192000" cy="289560"/>
          </a:xfrm>
          <a:prstGeom prst="rect">
            <a:avLst/>
          </a:prstGeom>
          <a:gradFill flip="none" rotWithShape="1">
            <a:gsLst>
              <a:gs pos="0">
                <a:srgbClr val="D8F1F8"/>
              </a:gs>
              <a:gs pos="87000">
                <a:schemeClr val="accent3">
                  <a:lumMod val="40000"/>
                  <a:lumOff val="6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nstantia"/>
              <a:ea typeface="+mn-ea"/>
              <a:cs typeface="+mn-cs"/>
            </a:endParaRPr>
          </a:p>
        </p:txBody>
      </p:sp>
      <p:sp>
        <p:nvSpPr>
          <p:cNvPr id="13" name="Slide Number Placeholder 4">
            <a:extLst>
              <a:ext uri="{FF2B5EF4-FFF2-40B4-BE49-F238E27FC236}">
                <a16:creationId xmlns:a16="http://schemas.microsoft.com/office/drawing/2014/main" id="{474A2CFE-030D-7E89-D9D7-4F8E24B86E44}"/>
              </a:ext>
            </a:extLst>
          </p:cNvPr>
          <p:cNvSpPr>
            <a:spLocks noGrp="1"/>
          </p:cNvSpPr>
          <p:nvPr>
            <p:ph type="sldNum" sz="quarter" idx="12"/>
          </p:nvPr>
        </p:nvSpPr>
        <p:spPr>
          <a:xfrm>
            <a:off x="11199135" y="6460019"/>
            <a:ext cx="7620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9DE6EB8-52AB-45EA-A660-3E1EBFA72987}" type="slidenum">
              <a:rPr kumimoji="0" lang="en-US" sz="1200" b="0" i="0" u="none" strike="noStrike" kern="1200" cap="none" spc="0" normalizeH="0" baseline="0" noProof="0">
                <a:ln>
                  <a:noFill/>
                </a:ln>
                <a:solidFill>
                  <a:srgbClr val="055357"/>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srgbClr val="055357"/>
              </a:solidFill>
              <a:effectLst/>
              <a:uLnTx/>
              <a:uFillTx/>
              <a:latin typeface="Calibri"/>
              <a:ea typeface="+mn-ea"/>
              <a:cs typeface="+mn-cs"/>
            </a:endParaRPr>
          </a:p>
        </p:txBody>
      </p:sp>
      <p:pic>
        <p:nvPicPr>
          <p:cNvPr id="9" name="Picture 8" descr="A picture containing drawing&#10;&#10;Description automatically generated">
            <a:extLst>
              <a:ext uri="{FF2B5EF4-FFF2-40B4-BE49-F238E27FC236}">
                <a16:creationId xmlns:a16="http://schemas.microsoft.com/office/drawing/2014/main" id="{A9FDA111-FBEB-4283-9F4A-2AB19AFA4C1E}"/>
              </a:ext>
            </a:extLst>
          </p:cNvPr>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546541" y="-68820"/>
            <a:ext cx="1097280" cy="822960"/>
          </a:xfrm>
          <a:prstGeom prst="rect">
            <a:avLst/>
          </a:prstGeom>
        </p:spPr>
      </p:pic>
      <p:sp>
        <p:nvSpPr>
          <p:cNvPr id="2" name="Rectangle 1">
            <a:extLst>
              <a:ext uri="{FF2B5EF4-FFF2-40B4-BE49-F238E27FC236}">
                <a16:creationId xmlns:a16="http://schemas.microsoft.com/office/drawing/2014/main" id="{840289E8-E5F2-4E76-80D8-04A4E2C6E2D6}"/>
              </a:ext>
            </a:extLst>
          </p:cNvPr>
          <p:cNvSpPr>
            <a:spLocks noChangeArrowheads="1"/>
          </p:cNvSpPr>
          <p:nvPr/>
        </p:nvSpPr>
        <p:spPr bwMode="auto">
          <a:xfrm>
            <a:off x="1524001"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nstantia"/>
              <a:ea typeface="+mn-ea"/>
              <a:cs typeface="+mn-cs"/>
            </a:endParaRPr>
          </a:p>
        </p:txBody>
      </p:sp>
      <p:graphicFrame>
        <p:nvGraphicFramePr>
          <p:cNvPr id="12" name="Table 12">
            <a:extLst>
              <a:ext uri="{FF2B5EF4-FFF2-40B4-BE49-F238E27FC236}">
                <a16:creationId xmlns:a16="http://schemas.microsoft.com/office/drawing/2014/main" id="{660AC939-4019-439D-B232-BF6F712E0214}"/>
              </a:ext>
            </a:extLst>
          </p:cNvPr>
          <p:cNvGraphicFramePr>
            <a:graphicFrameLocks noGrp="1"/>
          </p:cNvGraphicFramePr>
          <p:nvPr>
            <p:extLst>
              <p:ext uri="{D42A27DB-BD31-4B8C-83A1-F6EECF244321}">
                <p14:modId xmlns:p14="http://schemas.microsoft.com/office/powerpoint/2010/main" val="1026007807"/>
              </p:ext>
            </p:extLst>
          </p:nvPr>
        </p:nvGraphicFramePr>
        <p:xfrm>
          <a:off x="1805940" y="1220081"/>
          <a:ext cx="8580120" cy="4827152"/>
        </p:xfrm>
        <a:graphic>
          <a:graphicData uri="http://schemas.openxmlformats.org/drawingml/2006/table">
            <a:tbl>
              <a:tblPr firstRow="1" bandRow="1">
                <a:tableStyleId>{5C22544A-7EE6-4342-B048-85BDC9FD1C3A}</a:tableStyleId>
              </a:tblPr>
              <a:tblGrid>
                <a:gridCol w="1521237">
                  <a:extLst>
                    <a:ext uri="{9D8B030D-6E8A-4147-A177-3AD203B41FA5}">
                      <a16:colId xmlns:a16="http://schemas.microsoft.com/office/drawing/2014/main" val="3916271079"/>
                    </a:ext>
                  </a:extLst>
                </a:gridCol>
                <a:gridCol w="1838848">
                  <a:extLst>
                    <a:ext uri="{9D8B030D-6E8A-4147-A177-3AD203B41FA5}">
                      <a16:colId xmlns:a16="http://schemas.microsoft.com/office/drawing/2014/main" val="2618554738"/>
                    </a:ext>
                  </a:extLst>
                </a:gridCol>
                <a:gridCol w="5220035">
                  <a:extLst>
                    <a:ext uri="{9D8B030D-6E8A-4147-A177-3AD203B41FA5}">
                      <a16:colId xmlns:a16="http://schemas.microsoft.com/office/drawing/2014/main" val="3169142149"/>
                    </a:ext>
                  </a:extLst>
                </a:gridCol>
              </a:tblGrid>
              <a:tr h="438832">
                <a:tc>
                  <a:txBody>
                    <a:bodyPr/>
                    <a:lstStyle/>
                    <a:p>
                      <a:pPr algn="ctr"/>
                      <a:r>
                        <a:rPr lang="en-US" dirty="0">
                          <a:latin typeface="Calibri" panose="020F0502020204030204" pitchFamily="34" charset="0"/>
                          <a:cs typeface="Calibri" panose="020F0502020204030204" pitchFamily="34" charset="0"/>
                        </a:rPr>
                        <a:t>UTC</a:t>
                      </a:r>
                    </a:p>
                  </a:txBody>
                  <a:tcPr/>
                </a:tc>
                <a:tc>
                  <a:txBody>
                    <a:bodyPr/>
                    <a:lstStyle/>
                    <a:p>
                      <a:pPr algn="ctr"/>
                      <a:r>
                        <a:rPr lang="en-US" dirty="0">
                          <a:latin typeface="Calibri" panose="020F0502020204030204" pitchFamily="34" charset="0"/>
                          <a:cs typeface="Calibri" panose="020F0502020204030204" pitchFamily="34" charset="0"/>
                        </a:rPr>
                        <a:t>EDT</a:t>
                      </a:r>
                    </a:p>
                  </a:txBody>
                  <a:tcPr/>
                </a:tc>
                <a:tc>
                  <a:txBody>
                    <a:bodyPr/>
                    <a:lstStyle/>
                    <a:p>
                      <a:r>
                        <a:rPr lang="en-US" dirty="0">
                          <a:latin typeface="Calibri" panose="020F0502020204030204" pitchFamily="34" charset="0"/>
                          <a:cs typeface="Calibri" panose="020F0502020204030204" pitchFamily="34" charset="0"/>
                        </a:rPr>
                        <a:t>Agenda Item</a:t>
                      </a:r>
                    </a:p>
                  </a:txBody>
                  <a:tcPr/>
                </a:tc>
                <a:extLst>
                  <a:ext uri="{0D108BD9-81ED-4DB2-BD59-A6C34878D82A}">
                    <a16:rowId xmlns:a16="http://schemas.microsoft.com/office/drawing/2014/main" val="3267699524"/>
                  </a:ext>
                </a:extLst>
              </a:tr>
              <a:tr h="438832">
                <a:tc>
                  <a:txBody>
                    <a:bodyPr/>
                    <a:lstStyle/>
                    <a:p>
                      <a:r>
                        <a:rPr lang="en-US" dirty="0">
                          <a:latin typeface="+mj-lt"/>
                        </a:rPr>
                        <a:t>13:00 – 13:15</a:t>
                      </a:r>
                    </a:p>
                  </a:txBody>
                  <a:tcPr/>
                </a:tc>
                <a:tc>
                  <a:txBody>
                    <a:bodyPr/>
                    <a:lstStyle/>
                    <a:p>
                      <a:r>
                        <a:rPr lang="en-US" dirty="0">
                          <a:latin typeface="+mj-lt"/>
                        </a:rPr>
                        <a:t>09:00 – 09:15</a:t>
                      </a:r>
                    </a:p>
                  </a:txBody>
                  <a:tcPr/>
                </a:tc>
                <a:tc>
                  <a:txBody>
                    <a:bodyPr/>
                    <a:lstStyle/>
                    <a:p>
                      <a:r>
                        <a:rPr lang="en-US" dirty="0">
                          <a:latin typeface="+mj-lt"/>
                        </a:rPr>
                        <a:t>Introduction to Day 3</a:t>
                      </a:r>
                    </a:p>
                  </a:txBody>
                  <a:tcPr/>
                </a:tc>
                <a:extLst>
                  <a:ext uri="{0D108BD9-81ED-4DB2-BD59-A6C34878D82A}">
                    <a16:rowId xmlns:a16="http://schemas.microsoft.com/office/drawing/2014/main" val="3023087655"/>
                  </a:ext>
                </a:extLst>
              </a:tr>
              <a:tr h="438832">
                <a:tc>
                  <a:txBody>
                    <a:bodyPr/>
                    <a:lstStyle/>
                    <a:p>
                      <a:r>
                        <a:rPr lang="en-US" dirty="0">
                          <a:solidFill>
                            <a:srgbClr val="FF0000"/>
                          </a:solidFill>
                          <a:latin typeface="+mj-lt"/>
                        </a:rPr>
                        <a:t>13:15 – 14:15</a:t>
                      </a:r>
                    </a:p>
                  </a:txBody>
                  <a:tcPr/>
                </a:tc>
                <a:tc>
                  <a:txBody>
                    <a:bodyPr/>
                    <a:lstStyle/>
                    <a:p>
                      <a:r>
                        <a:rPr lang="en-US" dirty="0">
                          <a:solidFill>
                            <a:srgbClr val="FF0000"/>
                          </a:solidFill>
                          <a:latin typeface="+mj-lt"/>
                        </a:rPr>
                        <a:t>09:15 – 10:15</a:t>
                      </a:r>
                    </a:p>
                  </a:txBody>
                  <a:tcPr/>
                </a:tc>
                <a:tc>
                  <a:txBody>
                    <a:bodyPr/>
                    <a:lstStyle/>
                    <a:p>
                      <a:r>
                        <a:rPr kumimoji="0" lang="en-US" sz="1800" b="0" i="0" u="none" strike="noStrike" kern="1200" cap="none" spc="0" normalizeH="0" baseline="0" noProof="0" dirty="0">
                          <a:ln>
                            <a:noFill/>
                          </a:ln>
                          <a:solidFill>
                            <a:srgbClr val="FF0000"/>
                          </a:solidFill>
                          <a:effectLst/>
                          <a:uLnTx/>
                          <a:uFillTx/>
                          <a:latin typeface="Calibri"/>
                          <a:ea typeface="+mn-ea"/>
                          <a:cs typeface="+mn-cs"/>
                        </a:rPr>
                        <a:t>11. Pollutant Transformations and deposition</a:t>
                      </a:r>
                    </a:p>
                  </a:txBody>
                  <a:tcPr/>
                </a:tc>
                <a:extLst>
                  <a:ext uri="{0D108BD9-81ED-4DB2-BD59-A6C34878D82A}">
                    <a16:rowId xmlns:a16="http://schemas.microsoft.com/office/drawing/2014/main" val="2014072548"/>
                  </a:ext>
                </a:extLst>
              </a:tr>
              <a:tr h="438832">
                <a:tc>
                  <a:txBody>
                    <a:bodyPr/>
                    <a:lstStyle/>
                    <a:p>
                      <a:r>
                        <a:rPr lang="en-US" dirty="0">
                          <a:latin typeface="+mj-lt"/>
                        </a:rPr>
                        <a:t>14:15 – 14:30</a:t>
                      </a:r>
                    </a:p>
                  </a:txBody>
                  <a:tcPr/>
                </a:tc>
                <a:tc>
                  <a:txBody>
                    <a:bodyPr/>
                    <a:lstStyle/>
                    <a:p>
                      <a:r>
                        <a:rPr lang="en-US" dirty="0">
                          <a:latin typeface="+mj-lt"/>
                        </a:rPr>
                        <a:t>10:15 – 10:30</a:t>
                      </a:r>
                    </a:p>
                  </a:txBody>
                  <a:tcPr/>
                </a:tc>
                <a:tc>
                  <a:txBody>
                    <a:bodyPr/>
                    <a:lstStyle/>
                    <a:p>
                      <a:r>
                        <a:rPr lang="en-US" dirty="0">
                          <a:latin typeface="+mj-lt"/>
                        </a:rPr>
                        <a:t>Break</a:t>
                      </a:r>
                    </a:p>
                  </a:txBody>
                  <a:tcPr/>
                </a:tc>
                <a:extLst>
                  <a:ext uri="{0D108BD9-81ED-4DB2-BD59-A6C34878D82A}">
                    <a16:rowId xmlns:a16="http://schemas.microsoft.com/office/drawing/2014/main" val="2565368640"/>
                  </a:ext>
                </a:extLst>
              </a:tr>
              <a:tr h="438832">
                <a:tc>
                  <a:txBody>
                    <a:bodyPr/>
                    <a:lstStyle/>
                    <a:p>
                      <a:r>
                        <a:rPr lang="en-US" dirty="0">
                          <a:solidFill>
                            <a:srgbClr val="FF0000"/>
                          </a:solidFill>
                          <a:latin typeface="+mj-lt"/>
                        </a:rPr>
                        <a:t>14:30 – 16:00</a:t>
                      </a:r>
                    </a:p>
                  </a:txBody>
                  <a:tcPr/>
                </a:tc>
                <a:tc>
                  <a:txBody>
                    <a:bodyPr/>
                    <a:lstStyle/>
                    <a:p>
                      <a:r>
                        <a:rPr lang="en-US" dirty="0">
                          <a:solidFill>
                            <a:srgbClr val="FF0000"/>
                          </a:solidFill>
                          <a:latin typeface="+mj-lt"/>
                        </a:rPr>
                        <a:t>10:30 – 12:00</a:t>
                      </a:r>
                    </a:p>
                  </a:txBody>
                  <a:tcPr/>
                </a:tc>
                <a:tc>
                  <a:txBody>
                    <a:bodyPr/>
                    <a:lstStyle/>
                    <a:p>
                      <a:r>
                        <a:rPr lang="en-US" dirty="0">
                          <a:solidFill>
                            <a:srgbClr val="FF0000"/>
                          </a:solidFill>
                          <a:latin typeface="+mj-lt"/>
                        </a:rPr>
                        <a:t>12. Air Concentration Uncertainty</a:t>
                      </a:r>
                    </a:p>
                  </a:txBody>
                  <a:tcPr/>
                </a:tc>
                <a:extLst>
                  <a:ext uri="{0D108BD9-81ED-4DB2-BD59-A6C34878D82A}">
                    <a16:rowId xmlns:a16="http://schemas.microsoft.com/office/drawing/2014/main" val="2798009058"/>
                  </a:ext>
                </a:extLst>
              </a:tr>
              <a:tr h="438832">
                <a:tc>
                  <a:txBody>
                    <a:bodyPr/>
                    <a:lstStyle/>
                    <a:p>
                      <a:r>
                        <a:rPr lang="en-US" dirty="0">
                          <a:latin typeface="+mj-lt"/>
                        </a:rPr>
                        <a:t>16:00 – 17:00</a:t>
                      </a:r>
                    </a:p>
                  </a:txBody>
                  <a:tcPr/>
                </a:tc>
                <a:tc>
                  <a:txBody>
                    <a:bodyPr/>
                    <a:lstStyle/>
                    <a:p>
                      <a:r>
                        <a:rPr lang="en-US" dirty="0">
                          <a:latin typeface="+mj-lt"/>
                        </a:rPr>
                        <a:t>12:00 – 13:00</a:t>
                      </a:r>
                    </a:p>
                  </a:txBody>
                  <a:tcPr/>
                </a:tc>
                <a:tc>
                  <a:txBody>
                    <a:bodyPr/>
                    <a:lstStyle/>
                    <a:p>
                      <a:r>
                        <a:rPr lang="en-US" dirty="0">
                          <a:latin typeface="+mj-lt"/>
                        </a:rPr>
                        <a:t>Break</a:t>
                      </a:r>
                    </a:p>
                  </a:txBody>
                  <a:tcPr/>
                </a:tc>
                <a:extLst>
                  <a:ext uri="{0D108BD9-81ED-4DB2-BD59-A6C34878D82A}">
                    <a16:rowId xmlns:a16="http://schemas.microsoft.com/office/drawing/2014/main" val="2914155087"/>
                  </a:ext>
                </a:extLst>
              </a:tr>
              <a:tr h="438832">
                <a:tc>
                  <a:txBody>
                    <a:bodyPr/>
                    <a:lstStyle/>
                    <a:p>
                      <a:r>
                        <a:rPr lang="en-US" dirty="0">
                          <a:solidFill>
                            <a:srgbClr val="FF0000"/>
                          </a:solidFill>
                          <a:latin typeface="+mj-lt"/>
                        </a:rPr>
                        <a:t>17:00 – 18:45</a:t>
                      </a:r>
                    </a:p>
                  </a:txBody>
                  <a:tcPr/>
                </a:tc>
                <a:tc>
                  <a:txBody>
                    <a:bodyPr/>
                    <a:lstStyle/>
                    <a:p>
                      <a:r>
                        <a:rPr lang="en-US" dirty="0">
                          <a:solidFill>
                            <a:srgbClr val="FF0000"/>
                          </a:solidFill>
                          <a:latin typeface="+mj-lt"/>
                        </a:rPr>
                        <a:t>13:00 – 14:45</a:t>
                      </a:r>
                    </a:p>
                  </a:txBody>
                  <a:tcPr/>
                </a:tc>
                <a:tc>
                  <a:txBody>
                    <a:bodyPr/>
                    <a:lstStyle/>
                    <a:p>
                      <a:r>
                        <a:rPr lang="en-US" dirty="0">
                          <a:solidFill>
                            <a:srgbClr val="FF0000"/>
                          </a:solidFill>
                          <a:latin typeface="+mj-lt"/>
                        </a:rPr>
                        <a:t>13. Source Attribution Methods</a:t>
                      </a:r>
                    </a:p>
                  </a:txBody>
                  <a:tcPr/>
                </a:tc>
                <a:extLst>
                  <a:ext uri="{0D108BD9-81ED-4DB2-BD59-A6C34878D82A}">
                    <a16:rowId xmlns:a16="http://schemas.microsoft.com/office/drawing/2014/main" val="3961212665"/>
                  </a:ext>
                </a:extLst>
              </a:tr>
              <a:tr h="438832">
                <a:tc>
                  <a:txBody>
                    <a:bodyPr/>
                    <a:lstStyle/>
                    <a:p>
                      <a:r>
                        <a:rPr lang="en-US" dirty="0">
                          <a:latin typeface="+mj-lt"/>
                        </a:rPr>
                        <a:t>18:45 – 19:00</a:t>
                      </a:r>
                    </a:p>
                  </a:txBody>
                  <a:tcPr/>
                </a:tc>
                <a:tc>
                  <a:txBody>
                    <a:bodyPr/>
                    <a:lstStyle/>
                    <a:p>
                      <a:r>
                        <a:rPr lang="en-US" dirty="0">
                          <a:latin typeface="+mj-lt"/>
                        </a:rPr>
                        <a:t>14:45 – 15:00</a:t>
                      </a:r>
                    </a:p>
                  </a:txBody>
                  <a:tcPr/>
                </a:tc>
                <a:tc>
                  <a:txBody>
                    <a:bodyPr/>
                    <a:lstStyle/>
                    <a:p>
                      <a:r>
                        <a:rPr lang="en-US" dirty="0">
                          <a:latin typeface="+mj-lt"/>
                        </a:rPr>
                        <a:t>Break</a:t>
                      </a:r>
                    </a:p>
                  </a:txBody>
                  <a:tcPr/>
                </a:tc>
                <a:extLst>
                  <a:ext uri="{0D108BD9-81ED-4DB2-BD59-A6C34878D82A}">
                    <a16:rowId xmlns:a16="http://schemas.microsoft.com/office/drawing/2014/main" val="1978613265"/>
                  </a:ext>
                </a:extLst>
              </a:tr>
              <a:tr h="438832">
                <a:tc>
                  <a:txBody>
                    <a:bodyPr/>
                    <a:lstStyle/>
                    <a:p>
                      <a:r>
                        <a:rPr lang="en-US" dirty="0">
                          <a:solidFill>
                            <a:srgbClr val="FF0000"/>
                          </a:solidFill>
                          <a:latin typeface="+mj-lt"/>
                        </a:rPr>
                        <a:t>19:00 – 19:45</a:t>
                      </a:r>
                    </a:p>
                  </a:txBody>
                  <a:tcPr/>
                </a:tc>
                <a:tc>
                  <a:txBody>
                    <a:bodyPr/>
                    <a:lstStyle/>
                    <a:p>
                      <a:r>
                        <a:rPr lang="en-US" dirty="0">
                          <a:solidFill>
                            <a:srgbClr val="FF0000"/>
                          </a:solidFill>
                          <a:latin typeface="+mj-lt"/>
                        </a:rPr>
                        <a:t>15:00 – 15:45</a:t>
                      </a:r>
                    </a:p>
                  </a:txBody>
                  <a:tcPr/>
                </a:tc>
                <a:tc>
                  <a:txBody>
                    <a:bodyPr/>
                    <a:lstStyle/>
                    <a:p>
                      <a:r>
                        <a:rPr lang="en-US" dirty="0">
                          <a:solidFill>
                            <a:srgbClr val="FF0000"/>
                          </a:solidFill>
                          <a:latin typeface="+mj-lt"/>
                        </a:rPr>
                        <a:t>14a. Wildfire Smoke</a:t>
                      </a:r>
                    </a:p>
                  </a:txBody>
                  <a:tcPr/>
                </a:tc>
                <a:extLst>
                  <a:ext uri="{0D108BD9-81ED-4DB2-BD59-A6C34878D82A}">
                    <a16:rowId xmlns:a16="http://schemas.microsoft.com/office/drawing/2014/main" val="1598094761"/>
                  </a:ext>
                </a:extLst>
              </a:tr>
              <a:tr h="438832">
                <a:tc>
                  <a:txBody>
                    <a:bodyPr/>
                    <a:lstStyle/>
                    <a:p>
                      <a:r>
                        <a:rPr lang="en-US" dirty="0">
                          <a:solidFill>
                            <a:srgbClr val="FF0000"/>
                          </a:solidFill>
                          <a:latin typeface="+mj-lt"/>
                        </a:rPr>
                        <a:t>19:45 – 20:30</a:t>
                      </a:r>
                    </a:p>
                  </a:txBody>
                  <a:tcPr/>
                </a:tc>
                <a:tc>
                  <a:txBody>
                    <a:bodyPr/>
                    <a:lstStyle/>
                    <a:p>
                      <a:r>
                        <a:rPr lang="en-US" dirty="0">
                          <a:solidFill>
                            <a:srgbClr val="FF0000"/>
                          </a:solidFill>
                          <a:latin typeface="+mj-lt"/>
                        </a:rPr>
                        <a:t>15:45 – 16:30</a:t>
                      </a:r>
                    </a:p>
                  </a:txBody>
                  <a:tcPr/>
                </a:tc>
                <a:tc>
                  <a:txBody>
                    <a:bodyPr/>
                    <a:lstStyle/>
                    <a:p>
                      <a:r>
                        <a:rPr lang="en-US" dirty="0">
                          <a:solidFill>
                            <a:srgbClr val="FF0000"/>
                          </a:solidFill>
                          <a:latin typeface="+mj-lt"/>
                        </a:rPr>
                        <a:t>14b. Dust Storms</a:t>
                      </a:r>
                    </a:p>
                  </a:txBody>
                  <a:tcPr/>
                </a:tc>
                <a:extLst>
                  <a:ext uri="{0D108BD9-81ED-4DB2-BD59-A6C34878D82A}">
                    <a16:rowId xmlns:a16="http://schemas.microsoft.com/office/drawing/2014/main" val="2588236882"/>
                  </a:ext>
                </a:extLst>
              </a:tr>
              <a:tr h="438832">
                <a:tc>
                  <a:txBody>
                    <a:bodyPr/>
                    <a:lstStyle/>
                    <a:p>
                      <a:r>
                        <a:rPr lang="en-US" dirty="0">
                          <a:latin typeface="+mj-lt"/>
                        </a:rPr>
                        <a:t>20:30 – 20:45</a:t>
                      </a:r>
                    </a:p>
                  </a:txBody>
                  <a:tcPr/>
                </a:tc>
                <a:tc>
                  <a:txBody>
                    <a:bodyPr/>
                    <a:lstStyle/>
                    <a:p>
                      <a:r>
                        <a:rPr lang="en-US" dirty="0">
                          <a:latin typeface="+mj-lt"/>
                        </a:rPr>
                        <a:t>16:30 – 16:45</a:t>
                      </a:r>
                    </a:p>
                  </a:txBody>
                  <a:tcPr/>
                </a:tc>
                <a:tc>
                  <a:txBody>
                    <a:bodyPr/>
                    <a:lstStyle/>
                    <a:p>
                      <a:r>
                        <a:rPr lang="en-US" dirty="0">
                          <a:latin typeface="+mj-lt"/>
                        </a:rPr>
                        <a:t>Day 3 Wrap-up / questions</a:t>
                      </a:r>
                    </a:p>
                  </a:txBody>
                  <a:tcPr/>
                </a:tc>
                <a:extLst>
                  <a:ext uri="{0D108BD9-81ED-4DB2-BD59-A6C34878D82A}">
                    <a16:rowId xmlns:a16="http://schemas.microsoft.com/office/drawing/2014/main" val="1832724936"/>
                  </a:ext>
                </a:extLst>
              </a:tr>
            </a:tbl>
          </a:graphicData>
        </a:graphic>
      </p:graphicFrame>
      <p:sp>
        <p:nvSpPr>
          <p:cNvPr id="14" name="TextBox 13">
            <a:extLst>
              <a:ext uri="{FF2B5EF4-FFF2-40B4-BE49-F238E27FC236}">
                <a16:creationId xmlns:a16="http://schemas.microsoft.com/office/drawing/2014/main" id="{896BB701-0B6B-4BBB-AF8E-9DAED6C8C41D}"/>
              </a:ext>
            </a:extLst>
          </p:cNvPr>
          <p:cNvSpPr txBox="1"/>
          <p:nvPr/>
        </p:nvSpPr>
        <p:spPr>
          <a:xfrm>
            <a:off x="4463945" y="388723"/>
            <a:ext cx="3141758" cy="646331"/>
          </a:xfrm>
          <a:prstGeom prst="rect">
            <a:avLst/>
          </a:prstGeom>
          <a:noFill/>
        </p:spPr>
        <p:txBody>
          <a:bodyPr wrap="none" rtlCol="0">
            <a:spAutoFit/>
          </a:bodyPr>
          <a:lstStyle/>
          <a:p>
            <a:pPr marL="0" marR="0" lvl="0" indent="0" algn="l" defTabSz="914400" rtl="0" eaLnBrk="1" fontAlgn="auto" latinLnBrk="0" hangingPunct="1">
              <a:lnSpc>
                <a:spcPct val="100000"/>
              </a:lnSpc>
              <a:spcBef>
                <a:spcPts val="1800"/>
              </a:spcBef>
              <a:spcAft>
                <a:spcPts val="0"/>
              </a:spcAft>
              <a:buClrTx/>
              <a:buSzTx/>
              <a:buFontTx/>
              <a:buNone/>
              <a:tabLst/>
              <a:defRPr/>
            </a:pPr>
            <a:r>
              <a:rPr kumimoji="0" lang="en-US" sz="3600" b="1" i="0" u="none" strike="noStrike" kern="1200" cap="none" spc="0" normalizeH="0" baseline="0" noProof="0" dirty="0">
                <a:ln>
                  <a:noFill/>
                </a:ln>
                <a:solidFill>
                  <a:srgbClr val="2F5496"/>
                </a:solidFill>
                <a:effectLst/>
                <a:uLnTx/>
                <a:uFillTx/>
                <a:latin typeface="Calibri" panose="020F0502020204030204" pitchFamily="34" charset="0"/>
                <a:ea typeface="+mn-ea"/>
                <a:cs typeface="Calibri" panose="020F0502020204030204" pitchFamily="34" charset="0"/>
              </a:rPr>
              <a:t>Agenda – Day 3</a:t>
            </a:r>
            <a:endParaRPr kumimoji="0" lang="en-US" sz="3600" b="0" i="0" u="none" strike="noStrike" kern="1200" cap="none" spc="0" normalizeH="0" baseline="0" noProof="0" dirty="0">
              <a:ln>
                <a:noFill/>
              </a:ln>
              <a:solidFill>
                <a:prstClr val="white"/>
              </a:solidFill>
              <a:effectLst/>
              <a:uLnTx/>
              <a:uFillTx/>
              <a:latin typeface="Constantia"/>
              <a:ea typeface="+mn-ea"/>
              <a:cs typeface="+mn-cs"/>
            </a:endParaRPr>
          </a:p>
        </p:txBody>
      </p:sp>
      <p:sp>
        <p:nvSpPr>
          <p:cNvPr id="11" name="Rectangle 3">
            <a:extLst>
              <a:ext uri="{FF2B5EF4-FFF2-40B4-BE49-F238E27FC236}">
                <a16:creationId xmlns:a16="http://schemas.microsoft.com/office/drawing/2014/main" id="{DFEE5C0F-7369-40B1-A334-F4EEDD4D449F}"/>
              </a:ext>
            </a:extLst>
          </p:cNvPr>
          <p:cNvSpPr>
            <a:spLocks noChangeArrowheads="1"/>
          </p:cNvSpPr>
          <p:nvPr/>
        </p:nvSpPr>
        <p:spPr bwMode="auto">
          <a:xfrm>
            <a:off x="4753174" y="6569345"/>
            <a:ext cx="230864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Note: all times are approximate</a:t>
            </a:r>
            <a:endParaRPr kumimoji="0" lang="en-US" altLang="en-US" sz="1800" b="0" i="0" u="none" strike="noStrike" kern="1200" cap="none" spc="0" normalizeH="0" baseline="0" noProof="0" dirty="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2377503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E005222-4CF9-4BA9-984B-76CAED517FF6}"/>
              </a:ext>
            </a:extLst>
          </p:cNvPr>
          <p:cNvSpPr/>
          <p:nvPr/>
        </p:nvSpPr>
        <p:spPr>
          <a:xfrm>
            <a:off x="1524000" y="6568440"/>
            <a:ext cx="9144000" cy="289560"/>
          </a:xfrm>
          <a:prstGeom prst="rect">
            <a:avLst/>
          </a:prstGeom>
          <a:gradFill flip="none" rotWithShape="1">
            <a:gsLst>
              <a:gs pos="0">
                <a:srgbClr val="D8F1F8"/>
              </a:gs>
              <a:gs pos="87000">
                <a:schemeClr val="accent3">
                  <a:lumMod val="40000"/>
                  <a:lumOff val="6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solidFill>
                <a:prstClr val="white"/>
              </a:solidFill>
              <a:latin typeface="Constantia"/>
            </a:endParaRPr>
          </a:p>
        </p:txBody>
      </p:sp>
      <p:sp>
        <p:nvSpPr>
          <p:cNvPr id="5" name="Slide Number Placeholder 4">
            <a:extLst>
              <a:ext uri="{FF2B5EF4-FFF2-40B4-BE49-F238E27FC236}">
                <a16:creationId xmlns:a16="http://schemas.microsoft.com/office/drawing/2014/main" id="{682704BE-8779-4B24-8EA2-9213E06B51E6}"/>
              </a:ext>
            </a:extLst>
          </p:cNvPr>
          <p:cNvSpPr>
            <a:spLocks noGrp="1"/>
          </p:cNvSpPr>
          <p:nvPr>
            <p:ph type="sldNum" sz="quarter" idx="12"/>
          </p:nvPr>
        </p:nvSpPr>
        <p:spPr>
          <a:xfrm>
            <a:off x="9806940" y="6440171"/>
            <a:ext cx="762000" cy="365125"/>
          </a:xfrm>
        </p:spPr>
        <p:txBody>
          <a:bodyPr/>
          <a:lstStyle/>
          <a:p>
            <a:pPr>
              <a:defRPr/>
            </a:pPr>
            <a:fld id="{59DE6EB8-52AB-45EA-A660-3E1EBFA72987}" type="slidenum">
              <a:rPr lang="en-US">
                <a:solidFill>
                  <a:srgbClr val="055357"/>
                </a:solidFill>
                <a:latin typeface="Calibri"/>
              </a:rPr>
              <a:pPr>
                <a:defRPr/>
              </a:pPr>
              <a:t>13</a:t>
            </a:fld>
            <a:endParaRPr lang="en-US" dirty="0">
              <a:solidFill>
                <a:srgbClr val="055357"/>
              </a:solidFill>
              <a:latin typeface="Calibri"/>
            </a:endParaRPr>
          </a:p>
        </p:txBody>
      </p:sp>
      <p:pic>
        <p:nvPicPr>
          <p:cNvPr id="9" name="Picture 8" descr="A picture containing drawing&#10;&#10;Description automatically generated">
            <a:extLst>
              <a:ext uri="{FF2B5EF4-FFF2-40B4-BE49-F238E27FC236}">
                <a16:creationId xmlns:a16="http://schemas.microsoft.com/office/drawing/2014/main" id="{A9FDA111-FBEB-4283-9F4A-2AB19AFA4C1E}"/>
              </a:ext>
            </a:extLst>
          </p:cNvPr>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546541" y="-68820"/>
            <a:ext cx="1097280" cy="822960"/>
          </a:xfrm>
          <a:prstGeom prst="rect">
            <a:avLst/>
          </a:prstGeom>
        </p:spPr>
      </p:pic>
      <p:sp>
        <p:nvSpPr>
          <p:cNvPr id="2" name="Rectangle 1">
            <a:extLst>
              <a:ext uri="{FF2B5EF4-FFF2-40B4-BE49-F238E27FC236}">
                <a16:creationId xmlns:a16="http://schemas.microsoft.com/office/drawing/2014/main" id="{840289E8-E5F2-4E76-80D8-04A4E2C6E2D6}"/>
              </a:ext>
            </a:extLst>
          </p:cNvPr>
          <p:cNvSpPr>
            <a:spLocks noChangeArrowheads="1"/>
          </p:cNvSpPr>
          <p:nvPr/>
        </p:nvSpPr>
        <p:spPr bwMode="auto">
          <a:xfrm>
            <a:off x="1524001"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a:defRPr/>
            </a:pPr>
            <a:endParaRPr lang="en-US">
              <a:solidFill>
                <a:prstClr val="white"/>
              </a:solidFill>
              <a:latin typeface="Constantia"/>
            </a:endParaRPr>
          </a:p>
        </p:txBody>
      </p:sp>
      <p:graphicFrame>
        <p:nvGraphicFramePr>
          <p:cNvPr id="12" name="Table 12">
            <a:extLst>
              <a:ext uri="{FF2B5EF4-FFF2-40B4-BE49-F238E27FC236}">
                <a16:creationId xmlns:a16="http://schemas.microsoft.com/office/drawing/2014/main" id="{660AC939-4019-439D-B232-BF6F712E0214}"/>
              </a:ext>
            </a:extLst>
          </p:cNvPr>
          <p:cNvGraphicFramePr>
            <a:graphicFrameLocks noGrp="1"/>
          </p:cNvGraphicFramePr>
          <p:nvPr/>
        </p:nvGraphicFramePr>
        <p:xfrm>
          <a:off x="1805940" y="1220081"/>
          <a:ext cx="8580120" cy="3708400"/>
        </p:xfrm>
        <a:graphic>
          <a:graphicData uri="http://schemas.openxmlformats.org/drawingml/2006/table">
            <a:tbl>
              <a:tblPr firstRow="1" bandRow="1">
                <a:tableStyleId>{5C22544A-7EE6-4342-B048-85BDC9FD1C3A}</a:tableStyleId>
              </a:tblPr>
              <a:tblGrid>
                <a:gridCol w="1521237">
                  <a:extLst>
                    <a:ext uri="{9D8B030D-6E8A-4147-A177-3AD203B41FA5}">
                      <a16:colId xmlns:a16="http://schemas.microsoft.com/office/drawing/2014/main" val="3916271079"/>
                    </a:ext>
                  </a:extLst>
                </a:gridCol>
                <a:gridCol w="1838848">
                  <a:extLst>
                    <a:ext uri="{9D8B030D-6E8A-4147-A177-3AD203B41FA5}">
                      <a16:colId xmlns:a16="http://schemas.microsoft.com/office/drawing/2014/main" val="2618554738"/>
                    </a:ext>
                  </a:extLst>
                </a:gridCol>
                <a:gridCol w="5220035">
                  <a:extLst>
                    <a:ext uri="{9D8B030D-6E8A-4147-A177-3AD203B41FA5}">
                      <a16:colId xmlns:a16="http://schemas.microsoft.com/office/drawing/2014/main" val="3169142149"/>
                    </a:ext>
                  </a:extLst>
                </a:gridCol>
              </a:tblGrid>
              <a:tr h="370840">
                <a:tc>
                  <a:txBody>
                    <a:bodyPr/>
                    <a:lstStyle/>
                    <a:p>
                      <a:pPr algn="ctr"/>
                      <a:r>
                        <a:rPr lang="en-US" dirty="0">
                          <a:latin typeface="Calibri" panose="020F0502020204030204" pitchFamily="34" charset="0"/>
                          <a:cs typeface="Calibri" panose="020F0502020204030204" pitchFamily="34" charset="0"/>
                        </a:rPr>
                        <a:t>UTC</a:t>
                      </a:r>
                    </a:p>
                  </a:txBody>
                  <a:tcPr/>
                </a:tc>
                <a:tc>
                  <a:txBody>
                    <a:bodyPr/>
                    <a:lstStyle/>
                    <a:p>
                      <a:pPr algn="ctr"/>
                      <a:r>
                        <a:rPr lang="en-US" dirty="0">
                          <a:latin typeface="Calibri" panose="020F0502020204030204" pitchFamily="34" charset="0"/>
                          <a:cs typeface="Calibri" panose="020F0502020204030204" pitchFamily="34" charset="0"/>
                        </a:rPr>
                        <a:t>EDT</a:t>
                      </a:r>
                    </a:p>
                  </a:txBody>
                  <a:tcPr/>
                </a:tc>
                <a:tc>
                  <a:txBody>
                    <a:bodyPr/>
                    <a:lstStyle/>
                    <a:p>
                      <a:r>
                        <a:rPr lang="en-US" dirty="0">
                          <a:latin typeface="Calibri" panose="020F0502020204030204" pitchFamily="34" charset="0"/>
                          <a:cs typeface="Calibri" panose="020F0502020204030204" pitchFamily="34" charset="0"/>
                        </a:rPr>
                        <a:t>Agenda Item</a:t>
                      </a:r>
                    </a:p>
                  </a:txBody>
                  <a:tcPr/>
                </a:tc>
                <a:extLst>
                  <a:ext uri="{0D108BD9-81ED-4DB2-BD59-A6C34878D82A}">
                    <a16:rowId xmlns:a16="http://schemas.microsoft.com/office/drawing/2014/main" val="3267699524"/>
                  </a:ext>
                </a:extLst>
              </a:tr>
              <a:tr h="370840">
                <a:tc>
                  <a:txBody>
                    <a:bodyPr/>
                    <a:lstStyle/>
                    <a:p>
                      <a:r>
                        <a:rPr lang="en-US" dirty="0">
                          <a:latin typeface="+mj-lt"/>
                        </a:rPr>
                        <a:t>13:00 – 13:15</a:t>
                      </a:r>
                    </a:p>
                  </a:txBody>
                  <a:tcPr/>
                </a:tc>
                <a:tc>
                  <a:txBody>
                    <a:bodyPr/>
                    <a:lstStyle/>
                    <a:p>
                      <a:r>
                        <a:rPr lang="en-US" dirty="0">
                          <a:latin typeface="+mj-lt"/>
                        </a:rPr>
                        <a:t>09:00 – 09:15</a:t>
                      </a:r>
                    </a:p>
                  </a:txBody>
                  <a:tcPr/>
                </a:tc>
                <a:tc>
                  <a:txBody>
                    <a:bodyPr/>
                    <a:lstStyle/>
                    <a:p>
                      <a:r>
                        <a:rPr lang="en-US" dirty="0">
                          <a:latin typeface="+mj-lt"/>
                        </a:rPr>
                        <a:t>Introduction to Day 4</a:t>
                      </a:r>
                    </a:p>
                  </a:txBody>
                  <a:tcPr/>
                </a:tc>
                <a:extLst>
                  <a:ext uri="{0D108BD9-81ED-4DB2-BD59-A6C34878D82A}">
                    <a16:rowId xmlns:a16="http://schemas.microsoft.com/office/drawing/2014/main" val="3023087655"/>
                  </a:ext>
                </a:extLst>
              </a:tr>
              <a:tr h="370840">
                <a:tc>
                  <a:txBody>
                    <a:bodyPr/>
                    <a:lstStyle/>
                    <a:p>
                      <a:r>
                        <a:rPr lang="en-US" dirty="0">
                          <a:solidFill>
                            <a:srgbClr val="FF0000"/>
                          </a:solidFill>
                          <a:latin typeface="+mj-lt"/>
                        </a:rPr>
                        <a:t>13:15 – 14:45</a:t>
                      </a:r>
                    </a:p>
                  </a:txBody>
                  <a:tcPr/>
                </a:tc>
                <a:tc>
                  <a:txBody>
                    <a:bodyPr/>
                    <a:lstStyle/>
                    <a:p>
                      <a:r>
                        <a:rPr lang="en-US" dirty="0">
                          <a:solidFill>
                            <a:srgbClr val="FF0000"/>
                          </a:solidFill>
                          <a:latin typeface="+mj-lt"/>
                        </a:rPr>
                        <a:t>09:15 – 10:45</a:t>
                      </a:r>
                    </a:p>
                  </a:txBody>
                  <a:tcPr/>
                </a:tc>
                <a:tc>
                  <a:txBody>
                    <a:bodyPr/>
                    <a:lstStyle/>
                    <a:p>
                      <a:r>
                        <a:rPr kumimoji="0" lang="en-US" sz="1800" b="0" i="0" u="none" strike="noStrike" kern="1200" cap="none" spc="0" normalizeH="0" baseline="0" noProof="0" dirty="0">
                          <a:ln>
                            <a:noFill/>
                          </a:ln>
                          <a:solidFill>
                            <a:srgbClr val="FF0000"/>
                          </a:solidFill>
                          <a:effectLst/>
                          <a:uLnTx/>
                          <a:uFillTx/>
                          <a:latin typeface="Calibri"/>
                          <a:ea typeface="+mn-ea"/>
                          <a:cs typeface="+mn-cs"/>
                        </a:rPr>
                        <a:t>15. Radioactive Pollutants and Dose</a:t>
                      </a:r>
                      <a:endParaRPr lang="en-US" dirty="0">
                        <a:solidFill>
                          <a:srgbClr val="FF0000"/>
                        </a:solidFill>
                        <a:latin typeface="+mj-lt"/>
                      </a:endParaRPr>
                    </a:p>
                  </a:txBody>
                  <a:tcPr/>
                </a:tc>
                <a:extLst>
                  <a:ext uri="{0D108BD9-81ED-4DB2-BD59-A6C34878D82A}">
                    <a16:rowId xmlns:a16="http://schemas.microsoft.com/office/drawing/2014/main" val="2014072548"/>
                  </a:ext>
                </a:extLst>
              </a:tr>
              <a:tr h="370840">
                <a:tc>
                  <a:txBody>
                    <a:bodyPr/>
                    <a:lstStyle/>
                    <a:p>
                      <a:r>
                        <a:rPr lang="en-US" dirty="0">
                          <a:latin typeface="+mj-lt"/>
                        </a:rPr>
                        <a:t>14:45 – 15:00</a:t>
                      </a:r>
                    </a:p>
                  </a:txBody>
                  <a:tcPr/>
                </a:tc>
                <a:tc>
                  <a:txBody>
                    <a:bodyPr/>
                    <a:lstStyle/>
                    <a:p>
                      <a:r>
                        <a:rPr lang="en-US" dirty="0">
                          <a:latin typeface="+mj-lt"/>
                        </a:rPr>
                        <a:t>10:45 – 11:00</a:t>
                      </a:r>
                    </a:p>
                  </a:txBody>
                  <a:tcPr/>
                </a:tc>
                <a:tc>
                  <a:txBody>
                    <a:bodyPr/>
                    <a:lstStyle/>
                    <a:p>
                      <a:r>
                        <a:rPr lang="en-US" dirty="0">
                          <a:latin typeface="+mj-lt"/>
                        </a:rPr>
                        <a:t>Break</a:t>
                      </a:r>
                    </a:p>
                  </a:txBody>
                  <a:tcPr/>
                </a:tc>
                <a:extLst>
                  <a:ext uri="{0D108BD9-81ED-4DB2-BD59-A6C34878D82A}">
                    <a16:rowId xmlns:a16="http://schemas.microsoft.com/office/drawing/2014/main" val="2565368640"/>
                  </a:ext>
                </a:extLst>
              </a:tr>
              <a:tr h="370840">
                <a:tc>
                  <a:txBody>
                    <a:bodyPr/>
                    <a:lstStyle/>
                    <a:p>
                      <a:r>
                        <a:rPr lang="en-US" dirty="0">
                          <a:solidFill>
                            <a:srgbClr val="FF0000"/>
                          </a:solidFill>
                          <a:latin typeface="+mj-lt"/>
                        </a:rPr>
                        <a:t>15:00 – 16:30</a:t>
                      </a:r>
                    </a:p>
                  </a:txBody>
                  <a:tcPr/>
                </a:tc>
                <a:tc>
                  <a:txBody>
                    <a:bodyPr/>
                    <a:lstStyle/>
                    <a:p>
                      <a:r>
                        <a:rPr lang="en-US" dirty="0">
                          <a:solidFill>
                            <a:srgbClr val="FF0000"/>
                          </a:solidFill>
                          <a:latin typeface="+mj-lt"/>
                        </a:rPr>
                        <a:t>11:00 – 12:30</a:t>
                      </a:r>
                    </a:p>
                  </a:txBody>
                  <a:tcPr/>
                </a:tc>
                <a:tc>
                  <a:txBody>
                    <a:bodyPr/>
                    <a:lstStyle/>
                    <a:p>
                      <a:r>
                        <a:rPr lang="en-US" dirty="0">
                          <a:solidFill>
                            <a:srgbClr val="FF0000"/>
                          </a:solidFill>
                          <a:latin typeface="+mj-lt"/>
                        </a:rPr>
                        <a:t>16. Volcanic Eruptions with Gravitational Settling</a:t>
                      </a:r>
                    </a:p>
                  </a:txBody>
                  <a:tcPr/>
                </a:tc>
                <a:extLst>
                  <a:ext uri="{0D108BD9-81ED-4DB2-BD59-A6C34878D82A}">
                    <a16:rowId xmlns:a16="http://schemas.microsoft.com/office/drawing/2014/main" val="2798009058"/>
                  </a:ext>
                </a:extLst>
              </a:tr>
              <a:tr h="370840">
                <a:tc>
                  <a:txBody>
                    <a:bodyPr/>
                    <a:lstStyle/>
                    <a:p>
                      <a:r>
                        <a:rPr lang="en-US" dirty="0">
                          <a:latin typeface="+mj-lt"/>
                        </a:rPr>
                        <a:t>16:30 – 17:30</a:t>
                      </a:r>
                    </a:p>
                  </a:txBody>
                  <a:tcPr/>
                </a:tc>
                <a:tc>
                  <a:txBody>
                    <a:bodyPr/>
                    <a:lstStyle/>
                    <a:p>
                      <a:r>
                        <a:rPr lang="en-US" dirty="0">
                          <a:latin typeface="+mj-lt"/>
                        </a:rPr>
                        <a:t>12:30 – 13:30</a:t>
                      </a:r>
                    </a:p>
                  </a:txBody>
                  <a:tcPr/>
                </a:tc>
                <a:tc>
                  <a:txBody>
                    <a:bodyPr/>
                    <a:lstStyle/>
                    <a:p>
                      <a:r>
                        <a:rPr lang="en-US" dirty="0">
                          <a:latin typeface="+mj-lt"/>
                        </a:rPr>
                        <a:t>Break</a:t>
                      </a:r>
                    </a:p>
                  </a:txBody>
                  <a:tcPr/>
                </a:tc>
                <a:extLst>
                  <a:ext uri="{0D108BD9-81ED-4DB2-BD59-A6C34878D82A}">
                    <a16:rowId xmlns:a16="http://schemas.microsoft.com/office/drawing/2014/main" val="2914155087"/>
                  </a:ext>
                </a:extLst>
              </a:tr>
              <a:tr h="370840">
                <a:tc>
                  <a:txBody>
                    <a:bodyPr/>
                    <a:lstStyle/>
                    <a:p>
                      <a:r>
                        <a:rPr lang="en-US" dirty="0">
                          <a:solidFill>
                            <a:srgbClr val="FF0000"/>
                          </a:solidFill>
                          <a:latin typeface="+mj-lt"/>
                        </a:rPr>
                        <a:t>17:30 – 18:30</a:t>
                      </a:r>
                    </a:p>
                  </a:txBody>
                  <a:tcPr/>
                </a:tc>
                <a:tc>
                  <a:txBody>
                    <a:bodyPr/>
                    <a:lstStyle/>
                    <a:p>
                      <a:r>
                        <a:rPr lang="en-US" dirty="0">
                          <a:solidFill>
                            <a:srgbClr val="FF0000"/>
                          </a:solidFill>
                          <a:latin typeface="+mj-lt"/>
                        </a:rPr>
                        <a:t>13:30 – 14:30</a:t>
                      </a:r>
                    </a:p>
                  </a:txBody>
                  <a:tcPr/>
                </a:tc>
                <a:tc>
                  <a:txBody>
                    <a:bodyPr/>
                    <a:lstStyle/>
                    <a:p>
                      <a:r>
                        <a:rPr lang="en-US" dirty="0">
                          <a:solidFill>
                            <a:srgbClr val="FF0000"/>
                          </a:solidFill>
                          <a:latin typeface="+mj-lt"/>
                        </a:rPr>
                        <a:t>17. Custom Simulations</a:t>
                      </a:r>
                    </a:p>
                  </a:txBody>
                  <a:tcPr/>
                </a:tc>
                <a:extLst>
                  <a:ext uri="{0D108BD9-81ED-4DB2-BD59-A6C34878D82A}">
                    <a16:rowId xmlns:a16="http://schemas.microsoft.com/office/drawing/2014/main" val="3961212665"/>
                  </a:ext>
                </a:extLst>
              </a:tr>
              <a:tr h="370840">
                <a:tc>
                  <a:txBody>
                    <a:bodyPr/>
                    <a:lstStyle/>
                    <a:p>
                      <a:r>
                        <a:rPr lang="en-US" dirty="0">
                          <a:latin typeface="+mj-lt"/>
                        </a:rPr>
                        <a:t>18:30 – 18:45</a:t>
                      </a:r>
                    </a:p>
                  </a:txBody>
                  <a:tcPr/>
                </a:tc>
                <a:tc>
                  <a:txBody>
                    <a:bodyPr/>
                    <a:lstStyle/>
                    <a:p>
                      <a:r>
                        <a:rPr lang="en-US" dirty="0">
                          <a:latin typeface="+mj-lt"/>
                        </a:rPr>
                        <a:t>14:30 – 14:45</a:t>
                      </a:r>
                    </a:p>
                  </a:txBody>
                  <a:tcPr/>
                </a:tc>
                <a:tc>
                  <a:txBody>
                    <a:bodyPr/>
                    <a:lstStyle/>
                    <a:p>
                      <a:r>
                        <a:rPr lang="en-US" dirty="0">
                          <a:latin typeface="+mj-lt"/>
                        </a:rPr>
                        <a:t>Break</a:t>
                      </a:r>
                    </a:p>
                  </a:txBody>
                  <a:tcPr/>
                </a:tc>
                <a:extLst>
                  <a:ext uri="{0D108BD9-81ED-4DB2-BD59-A6C34878D82A}">
                    <a16:rowId xmlns:a16="http://schemas.microsoft.com/office/drawing/2014/main" val="3477740285"/>
                  </a:ext>
                </a:extLst>
              </a:tr>
              <a:tr h="370840">
                <a:tc>
                  <a:txBody>
                    <a:bodyPr/>
                    <a:lstStyle/>
                    <a:p>
                      <a:r>
                        <a:rPr lang="en-US" dirty="0">
                          <a:solidFill>
                            <a:srgbClr val="FF0000"/>
                          </a:solidFill>
                          <a:latin typeface="+mj-lt"/>
                        </a:rPr>
                        <a:t>18:45 – 19:45</a:t>
                      </a:r>
                    </a:p>
                  </a:txBody>
                  <a:tcPr/>
                </a:tc>
                <a:tc>
                  <a:txBody>
                    <a:bodyPr/>
                    <a:lstStyle/>
                    <a:p>
                      <a:r>
                        <a:rPr lang="en-US" dirty="0">
                          <a:solidFill>
                            <a:srgbClr val="FF0000"/>
                          </a:solidFill>
                          <a:latin typeface="+mj-lt"/>
                        </a:rPr>
                        <a:t>14:45 – 15:45</a:t>
                      </a:r>
                    </a:p>
                  </a:txBody>
                  <a:tcPr/>
                </a:tc>
                <a:tc>
                  <a:txBody>
                    <a:bodyPr/>
                    <a:lstStyle/>
                    <a:p>
                      <a:r>
                        <a:rPr lang="en-US" dirty="0">
                          <a:solidFill>
                            <a:srgbClr val="FF0000"/>
                          </a:solidFill>
                          <a:latin typeface="+mj-lt"/>
                        </a:rPr>
                        <a:t>Question and answer session with course instructors</a:t>
                      </a:r>
                    </a:p>
                  </a:txBody>
                  <a:tcPr/>
                </a:tc>
                <a:extLst>
                  <a:ext uri="{0D108BD9-81ED-4DB2-BD59-A6C34878D82A}">
                    <a16:rowId xmlns:a16="http://schemas.microsoft.com/office/drawing/2014/main" val="1832724936"/>
                  </a:ext>
                </a:extLst>
              </a:tr>
              <a:tr h="370840">
                <a:tc>
                  <a:txBody>
                    <a:bodyPr/>
                    <a:lstStyle/>
                    <a:p>
                      <a:r>
                        <a:rPr lang="en-US" dirty="0">
                          <a:latin typeface="+mj-lt"/>
                        </a:rPr>
                        <a:t>19:45 – 20:00</a:t>
                      </a:r>
                    </a:p>
                  </a:txBody>
                  <a:tcPr/>
                </a:tc>
                <a:tc>
                  <a:txBody>
                    <a:bodyPr/>
                    <a:lstStyle/>
                    <a:p>
                      <a:r>
                        <a:rPr lang="en-US" dirty="0">
                          <a:latin typeface="+mj-lt"/>
                        </a:rPr>
                        <a:t>15:45 – 16:00</a:t>
                      </a:r>
                    </a:p>
                  </a:txBody>
                  <a:tcPr/>
                </a:tc>
                <a:tc>
                  <a:txBody>
                    <a:bodyPr/>
                    <a:lstStyle/>
                    <a:p>
                      <a:r>
                        <a:rPr lang="en-US" dirty="0">
                          <a:latin typeface="+mj-lt"/>
                        </a:rPr>
                        <a:t>Final course wrap-up</a:t>
                      </a:r>
                    </a:p>
                  </a:txBody>
                  <a:tcPr/>
                </a:tc>
                <a:extLst>
                  <a:ext uri="{0D108BD9-81ED-4DB2-BD59-A6C34878D82A}">
                    <a16:rowId xmlns:a16="http://schemas.microsoft.com/office/drawing/2014/main" val="1249851767"/>
                  </a:ext>
                </a:extLst>
              </a:tr>
            </a:tbl>
          </a:graphicData>
        </a:graphic>
      </p:graphicFrame>
      <p:sp>
        <p:nvSpPr>
          <p:cNvPr id="14" name="TextBox 13">
            <a:extLst>
              <a:ext uri="{FF2B5EF4-FFF2-40B4-BE49-F238E27FC236}">
                <a16:creationId xmlns:a16="http://schemas.microsoft.com/office/drawing/2014/main" id="{896BB701-0B6B-4BBB-AF8E-9DAED6C8C41D}"/>
              </a:ext>
            </a:extLst>
          </p:cNvPr>
          <p:cNvSpPr txBox="1"/>
          <p:nvPr/>
        </p:nvSpPr>
        <p:spPr>
          <a:xfrm>
            <a:off x="4463945" y="388723"/>
            <a:ext cx="3141758" cy="646331"/>
          </a:xfrm>
          <a:prstGeom prst="rect">
            <a:avLst/>
          </a:prstGeom>
          <a:noFill/>
        </p:spPr>
        <p:txBody>
          <a:bodyPr wrap="none" rtlCol="0">
            <a:spAutoFit/>
          </a:bodyPr>
          <a:lstStyle/>
          <a:p>
            <a:pPr>
              <a:spcBef>
                <a:spcPts val="1800"/>
              </a:spcBef>
              <a:defRPr/>
            </a:pPr>
            <a:r>
              <a:rPr lang="en-US" sz="3600" b="1" dirty="0">
                <a:solidFill>
                  <a:srgbClr val="2F5496"/>
                </a:solidFill>
                <a:latin typeface="Calibri" panose="020F0502020204030204" pitchFamily="34" charset="0"/>
                <a:cs typeface="Calibri" panose="020F0502020204030204" pitchFamily="34" charset="0"/>
              </a:rPr>
              <a:t>Agenda – Day 4</a:t>
            </a:r>
            <a:endParaRPr lang="en-US" sz="3600" dirty="0">
              <a:solidFill>
                <a:prstClr val="white"/>
              </a:solidFill>
              <a:latin typeface="Constantia"/>
            </a:endParaRPr>
          </a:p>
        </p:txBody>
      </p:sp>
      <p:sp>
        <p:nvSpPr>
          <p:cNvPr id="11" name="Rectangle 3">
            <a:extLst>
              <a:ext uri="{FF2B5EF4-FFF2-40B4-BE49-F238E27FC236}">
                <a16:creationId xmlns:a16="http://schemas.microsoft.com/office/drawing/2014/main" id="{9333F366-F42C-4F0C-8458-0F304E2841BE}"/>
              </a:ext>
            </a:extLst>
          </p:cNvPr>
          <p:cNvSpPr>
            <a:spLocks noChangeArrowheads="1"/>
          </p:cNvSpPr>
          <p:nvPr/>
        </p:nvSpPr>
        <p:spPr bwMode="auto">
          <a:xfrm>
            <a:off x="4753174" y="6569345"/>
            <a:ext cx="230864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eaLnBrk="0" fontAlgn="base" hangingPunct="0">
              <a:spcBef>
                <a:spcPct val="0"/>
              </a:spcBef>
              <a:spcAft>
                <a:spcPct val="0"/>
              </a:spcAft>
              <a:defRPr/>
            </a:pPr>
            <a:r>
              <a:rPr lang="en-US" altLang="en-US" sz="1200" dirty="0">
                <a:solidFill>
                  <a:srgbClr val="000000"/>
                </a:solidFill>
                <a:latin typeface="Arial" panose="020B0604020202020204" pitchFamily="34" charset="0"/>
                <a:cs typeface="Arial" panose="020B0604020202020204" pitchFamily="34" charset="0"/>
              </a:rPr>
              <a:t>Note: all times are approximate</a:t>
            </a:r>
            <a:endParaRPr lang="en-US" altLang="en-US" dirty="0">
              <a:solidFill>
                <a:prstClr val="white"/>
              </a:solidFill>
              <a:latin typeface="Arial" panose="020B0604020202020204" pitchFamily="34" charset="0"/>
            </a:endParaRPr>
          </a:p>
        </p:txBody>
      </p:sp>
    </p:spTree>
    <p:extLst>
      <p:ext uri="{BB962C8B-B14F-4D97-AF65-F5344CB8AC3E}">
        <p14:creationId xmlns:p14="http://schemas.microsoft.com/office/powerpoint/2010/main" val="32198852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1" u="none" strike="noStrike" kern="1200" cap="none" spc="0" normalizeH="0" baseline="0" noProof="0">
                <a:ln>
                  <a:noFill/>
                </a:ln>
                <a:solidFill>
                  <a:srgbClr val="70AD47">
                    <a:lumMod val="50000"/>
                  </a:srgbClr>
                </a:solidFill>
                <a:effectLst/>
                <a:uLnTx/>
                <a:uFillTx/>
                <a:latin typeface="Calibri" panose="020F0502020204030204"/>
                <a:ea typeface="+mn-ea"/>
                <a:cs typeface="+mn-cs"/>
              </a:rPr>
              <a:t>HYSPLIT Simulations for ALOHA Chemicals (12/04/2018)</a:t>
            </a:r>
            <a:endParaRPr kumimoji="0" lang="en-US" sz="1000" b="0" i="1" u="none" strike="noStrike" kern="1200" cap="none" spc="0" normalizeH="0" baseline="0" noProof="0" dirty="0">
              <a:ln>
                <a:noFill/>
              </a:ln>
              <a:solidFill>
                <a:srgbClr val="70AD47">
                  <a:lumMod val="50000"/>
                </a:srgb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DDA90F-6B4E-4DB9-B751-21C9525CC2DE}" type="slidenum">
              <a:rPr kumimoji="0" lang="en-US" sz="1000" b="1" i="0" u="none" strike="noStrike" kern="1200" cap="none" spc="0" normalizeH="0" baseline="0" noProof="0">
                <a:ln>
                  <a:noFill/>
                </a:ln>
                <a:solidFill>
                  <a:srgbClr val="70AD47">
                    <a:lumMod val="50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000" b="1" i="0" u="none" strike="noStrike" kern="1200" cap="none" spc="0" normalizeH="0" baseline="0" noProof="0" dirty="0">
              <a:ln>
                <a:noFill/>
              </a:ln>
              <a:solidFill>
                <a:srgbClr val="70AD47">
                  <a:lumMod val="50000"/>
                </a:srgbClr>
              </a:solidFill>
              <a:effectLst/>
              <a:uLnTx/>
              <a:uFillTx/>
              <a:latin typeface="Calibri" panose="020F0502020204030204"/>
              <a:ea typeface="+mn-ea"/>
              <a:cs typeface="+mn-cs"/>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9144" y="421738"/>
            <a:ext cx="7733023" cy="5799767"/>
          </a:xfrm>
          <a:prstGeom prst="rect">
            <a:avLst/>
          </a:prstGeom>
        </p:spPr>
      </p:pic>
      <p:sp>
        <p:nvSpPr>
          <p:cNvPr id="10" name="TextBox 9"/>
          <p:cNvSpPr txBox="1"/>
          <p:nvPr/>
        </p:nvSpPr>
        <p:spPr>
          <a:xfrm>
            <a:off x="9788971" y="793720"/>
            <a:ext cx="1693884" cy="5016758"/>
          </a:xfrm>
          <a:prstGeom prst="rect">
            <a:avLst/>
          </a:prstGeom>
          <a:solidFill>
            <a:srgbClr val="FFFF00"/>
          </a:solidFill>
          <a:scene3d>
            <a:camera prst="orthographicFront"/>
            <a:lightRig rig="threePt" dir="t">
              <a:rot lat="0" lon="0" rev="0"/>
            </a:lightRig>
          </a:scene3d>
          <a:sp3d>
            <a:bevelT w="127000" h="127000"/>
          </a:sp3d>
        </p:spPr>
        <p:txBody>
          <a:bodyPr wrap="square" rtlCol="0">
            <a:spAutoFit/>
          </a:bodyPr>
          <a:lstStyle>
            <a:defPPr>
              <a:defRPr lang="en-US"/>
            </a:defPPr>
            <a:lvl1pPr>
              <a:defRPr sz="1400"/>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Not a very dramatic difference between gas-phase SO</a:t>
            </a:r>
            <a:r>
              <a:rPr kumimoji="0" lang="en-US" sz="1600" b="0" i="0" u="none" strike="noStrike" kern="1200" cap="none" spc="0" normalizeH="0" baseline="-25000" noProof="0" dirty="0">
                <a:ln>
                  <a:noFill/>
                </a:ln>
                <a:solidFill>
                  <a:prstClr val="black"/>
                </a:solidFill>
                <a:effectLst/>
                <a:uLnTx/>
                <a:uFillTx/>
                <a:latin typeface="Calibri" panose="020F0502020204030204"/>
                <a:ea typeface="+mn-ea"/>
                <a:cs typeface="+mn-cs"/>
              </a:rPr>
              <a:t>2</a:t>
            </a: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 and 1 and 5 µm particles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If pollutant partitions to atmospheric particles, most would be associated with particles less than 5 µm</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Bigger differences seen with 10 and 25 µm particles</a:t>
            </a:r>
          </a:p>
        </p:txBody>
      </p:sp>
    </p:spTree>
    <p:extLst>
      <p:ext uri="{BB962C8B-B14F-4D97-AF65-F5344CB8AC3E}">
        <p14:creationId xmlns:p14="http://schemas.microsoft.com/office/powerpoint/2010/main" val="3123890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1" u="none" strike="noStrike" kern="1200" cap="none" spc="0" normalizeH="0" baseline="0" noProof="0">
                <a:ln>
                  <a:noFill/>
                </a:ln>
                <a:solidFill>
                  <a:srgbClr val="70AD47">
                    <a:lumMod val="50000"/>
                  </a:srgbClr>
                </a:solidFill>
                <a:effectLst/>
                <a:uLnTx/>
                <a:uFillTx/>
                <a:latin typeface="Calibri" panose="020F0502020204030204"/>
                <a:ea typeface="+mn-ea"/>
                <a:cs typeface="+mn-cs"/>
              </a:rPr>
              <a:t>HYSPLIT Simulations for ALOHA Chemicals (12/04/2018)</a:t>
            </a:r>
            <a:endParaRPr kumimoji="0" lang="en-US" sz="1000" b="0" i="1" u="none" strike="noStrike" kern="1200" cap="none" spc="0" normalizeH="0" baseline="0" noProof="0" dirty="0">
              <a:ln>
                <a:noFill/>
              </a:ln>
              <a:solidFill>
                <a:srgbClr val="70AD47">
                  <a:lumMod val="50000"/>
                </a:srgbClr>
              </a:solidFill>
              <a:effectLst/>
              <a:uLnTx/>
              <a:uFillTx/>
              <a:latin typeface="Calibri" panose="020F0502020204030204"/>
              <a:ea typeface="+mn-ea"/>
              <a:cs typeface="+mn-cs"/>
            </a:endParaRPr>
          </a:p>
        </p:txBody>
      </p:sp>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DDA90F-6B4E-4DB9-B751-21C9525CC2DE}" type="slidenum">
              <a:rPr kumimoji="0" lang="en-US" sz="1000" b="1" i="0" u="none" strike="noStrike" kern="1200" cap="none" spc="0" normalizeH="0" baseline="0" noProof="0">
                <a:ln>
                  <a:noFill/>
                </a:ln>
                <a:solidFill>
                  <a:srgbClr val="70AD47">
                    <a:lumMod val="50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000" b="1" i="0" u="none" strike="noStrike" kern="1200" cap="none" spc="0" normalizeH="0" baseline="0" noProof="0" dirty="0">
              <a:ln>
                <a:noFill/>
              </a:ln>
              <a:solidFill>
                <a:srgbClr val="70AD47">
                  <a:lumMod val="50000"/>
                </a:srgbClr>
              </a:solidFill>
              <a:effectLst/>
              <a:uLnTx/>
              <a:uFillTx/>
              <a:latin typeface="Calibri" panose="020F0502020204030204"/>
              <a:ea typeface="+mn-ea"/>
              <a:cs typeface="+mn-cs"/>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42872" y="1618488"/>
            <a:ext cx="4297680" cy="322326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33160" y="1618488"/>
            <a:ext cx="4297680" cy="3223260"/>
          </a:xfrm>
          <a:prstGeom prst="rect">
            <a:avLst/>
          </a:prstGeom>
        </p:spPr>
      </p:pic>
      <p:sp>
        <p:nvSpPr>
          <p:cNvPr id="6" name="TextBox 5"/>
          <p:cNvSpPr txBox="1"/>
          <p:nvPr/>
        </p:nvSpPr>
        <p:spPr>
          <a:xfrm>
            <a:off x="2986886" y="228461"/>
            <a:ext cx="6489137"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Compare simulation with no deposition with simulation of SO2, PM01 and PM10 with default deposition parameters</a:t>
            </a:r>
          </a:p>
        </p:txBody>
      </p:sp>
      <p:sp>
        <p:nvSpPr>
          <p:cNvPr id="8" name="TextBox 7"/>
          <p:cNvSpPr txBox="1"/>
          <p:nvPr/>
        </p:nvSpPr>
        <p:spPr>
          <a:xfrm>
            <a:off x="2139383" y="5325819"/>
            <a:ext cx="7689844" cy="369332"/>
          </a:xfrm>
          <a:prstGeom prst="rect">
            <a:avLst/>
          </a:prstGeom>
          <a:solidFill>
            <a:srgbClr val="FFFF00"/>
          </a:solid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For maximum concentrations, little difference except for large particles (10 µm)</a:t>
            </a:r>
          </a:p>
        </p:txBody>
      </p:sp>
    </p:spTree>
    <p:extLst>
      <p:ext uri="{BB962C8B-B14F-4D97-AF65-F5344CB8AC3E}">
        <p14:creationId xmlns:p14="http://schemas.microsoft.com/office/powerpoint/2010/main" val="14746515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1" u="none" strike="noStrike" kern="1200" cap="none" spc="0" normalizeH="0" baseline="0" noProof="0">
                <a:ln>
                  <a:noFill/>
                </a:ln>
                <a:solidFill>
                  <a:srgbClr val="70AD47">
                    <a:lumMod val="50000"/>
                  </a:srgbClr>
                </a:solidFill>
                <a:effectLst/>
                <a:uLnTx/>
                <a:uFillTx/>
                <a:latin typeface="Calibri" panose="020F0502020204030204"/>
                <a:ea typeface="+mn-ea"/>
                <a:cs typeface="+mn-cs"/>
              </a:rPr>
              <a:t>HYSPLIT Simulations for ALOHA Chemicals (12/04/2018)</a:t>
            </a:r>
            <a:endParaRPr kumimoji="0" lang="en-US" sz="1000" b="0" i="1" u="none" strike="noStrike" kern="1200" cap="none" spc="0" normalizeH="0" baseline="0" noProof="0" dirty="0">
              <a:ln>
                <a:noFill/>
              </a:ln>
              <a:solidFill>
                <a:srgbClr val="70AD47">
                  <a:lumMod val="50000"/>
                </a:srgbClr>
              </a:solidFill>
              <a:effectLst/>
              <a:uLnTx/>
              <a:uFillTx/>
              <a:latin typeface="Calibri" panose="020F0502020204030204"/>
              <a:ea typeface="+mn-ea"/>
              <a:cs typeface="+mn-cs"/>
            </a:endParaRPr>
          </a:p>
        </p:txBody>
      </p:sp>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DDA90F-6B4E-4DB9-B751-21C9525CC2DE}" type="slidenum">
              <a:rPr kumimoji="0" lang="en-US" sz="1000" b="1" i="0" u="none" strike="noStrike" kern="1200" cap="none" spc="0" normalizeH="0" baseline="0" noProof="0">
                <a:ln>
                  <a:noFill/>
                </a:ln>
                <a:solidFill>
                  <a:srgbClr val="70AD47">
                    <a:lumMod val="50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000" b="1" i="0" u="none" strike="noStrike" kern="1200" cap="none" spc="0" normalizeH="0" baseline="0" noProof="0" dirty="0">
              <a:ln>
                <a:noFill/>
              </a:ln>
              <a:solidFill>
                <a:srgbClr val="70AD47">
                  <a:lumMod val="50000"/>
                </a:srgbClr>
              </a:solidFill>
              <a:effectLst/>
              <a:uLnTx/>
              <a:uFillTx/>
              <a:latin typeface="Calibri" panose="020F0502020204030204"/>
              <a:ea typeface="+mn-ea"/>
              <a:cs typeface="+mn-cs"/>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3319" y="1287090"/>
            <a:ext cx="5212080" cy="390906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31454" y="1287090"/>
            <a:ext cx="5212080" cy="3909060"/>
          </a:xfrm>
          <a:prstGeom prst="rect">
            <a:avLst/>
          </a:prstGeom>
        </p:spPr>
      </p:pic>
      <p:sp>
        <p:nvSpPr>
          <p:cNvPr id="6" name="TextBox 5"/>
          <p:cNvSpPr txBox="1"/>
          <p:nvPr/>
        </p:nvSpPr>
        <p:spPr>
          <a:xfrm>
            <a:off x="2986886" y="228461"/>
            <a:ext cx="6489137"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Compare simulation with no deposition with simulation of SO2, PM01 and PM10 with default deposition parameters</a:t>
            </a:r>
          </a:p>
        </p:txBody>
      </p:sp>
      <p:sp>
        <p:nvSpPr>
          <p:cNvPr id="7" name="TextBox 6"/>
          <p:cNvSpPr txBox="1"/>
          <p:nvPr/>
        </p:nvSpPr>
        <p:spPr>
          <a:xfrm>
            <a:off x="1769205" y="5527878"/>
            <a:ext cx="8653589" cy="646331"/>
          </a:xfrm>
          <a:prstGeom prst="rect">
            <a:avLst/>
          </a:prstGeom>
          <a:solidFill>
            <a:srgbClr val="FFFF00"/>
          </a:solid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For 5</a:t>
            </a:r>
            <a:r>
              <a:rPr kumimoji="0" lang="en-US" sz="1800" b="0" i="0" u="none" strike="noStrike" kern="1200" cap="none" spc="0" normalizeH="0" baseline="30000" noProof="0" dirty="0">
                <a:ln>
                  <a:noFill/>
                </a:ln>
                <a:solidFill>
                  <a:prstClr val="black"/>
                </a:solidFill>
                <a:effectLst/>
                <a:uLnTx/>
                <a:uFillTx/>
                <a:latin typeface="Calibri" panose="020F0502020204030204"/>
                <a:ea typeface="+mn-ea"/>
                <a:cs typeface="+mn-cs"/>
              </a:rPr>
              <a:t>th</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percentile, where one might expect to see the consequences of deposition (e.g., when it is raining), little difference except for large distances with large particles (10 µm)</a:t>
            </a:r>
          </a:p>
        </p:txBody>
      </p:sp>
    </p:spTree>
    <p:extLst>
      <p:ext uri="{BB962C8B-B14F-4D97-AF65-F5344CB8AC3E}">
        <p14:creationId xmlns:p14="http://schemas.microsoft.com/office/powerpoint/2010/main" val="9807930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1" u="none" strike="noStrike" kern="1200" cap="none" spc="0" normalizeH="0" baseline="0" noProof="0">
                <a:ln>
                  <a:noFill/>
                </a:ln>
                <a:solidFill>
                  <a:srgbClr val="70AD47">
                    <a:lumMod val="50000"/>
                  </a:srgbClr>
                </a:solidFill>
                <a:effectLst/>
                <a:uLnTx/>
                <a:uFillTx/>
                <a:latin typeface="Calibri" panose="020F0502020204030204"/>
                <a:ea typeface="+mn-ea"/>
                <a:cs typeface="+mn-cs"/>
              </a:rPr>
              <a:t>HYSPLIT Simulations for ALOHA Chemicals (12/04/2018)</a:t>
            </a:r>
            <a:endParaRPr kumimoji="0" lang="en-US" sz="1000" b="0" i="1" u="none" strike="noStrike" kern="1200" cap="none" spc="0" normalizeH="0" baseline="0" noProof="0" dirty="0">
              <a:ln>
                <a:noFill/>
              </a:ln>
              <a:solidFill>
                <a:srgbClr val="70AD47">
                  <a:lumMod val="50000"/>
                </a:srgb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DDA90F-6B4E-4DB9-B751-21C9525CC2DE}" type="slidenum">
              <a:rPr kumimoji="0" lang="en-US" sz="1000" b="1" i="0" u="none" strike="noStrike" kern="1200" cap="none" spc="0" normalizeH="0" baseline="0" noProof="0">
                <a:ln>
                  <a:noFill/>
                </a:ln>
                <a:solidFill>
                  <a:srgbClr val="70AD47">
                    <a:lumMod val="50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000" b="1" i="0" u="none" strike="noStrike" kern="1200" cap="none" spc="0" normalizeH="0" baseline="0" noProof="0" dirty="0">
              <a:ln>
                <a:noFill/>
              </a:ln>
              <a:solidFill>
                <a:srgbClr val="70AD47">
                  <a:lumMod val="50000"/>
                </a:srgbClr>
              </a:solidFill>
              <a:effectLst/>
              <a:uLnTx/>
              <a:uFillTx/>
              <a:latin typeface="Calibri" panose="020F0502020204030204"/>
              <a:ea typeface="+mn-ea"/>
              <a:cs typeface="+mn-cs"/>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56087" y="26251"/>
            <a:ext cx="3840480" cy="2880360"/>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69280" y="9627"/>
            <a:ext cx="3840480" cy="2880360"/>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56085" y="3652982"/>
            <a:ext cx="3840480" cy="2880360"/>
          </a:xfrm>
          <a:prstGeom prst="rect">
            <a:avLst/>
          </a:prstGeom>
        </p:spPr>
      </p:pic>
      <p:pic>
        <p:nvPicPr>
          <p:cNvPr id="9" name="Picture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802531" y="3644669"/>
            <a:ext cx="3840480" cy="2880360"/>
          </a:xfrm>
          <a:prstGeom prst="rect">
            <a:avLst/>
          </a:prstGeom>
        </p:spPr>
      </p:pic>
      <p:sp>
        <p:nvSpPr>
          <p:cNvPr id="10" name="TextBox 9"/>
          <p:cNvSpPr txBox="1"/>
          <p:nvPr/>
        </p:nvSpPr>
        <p:spPr>
          <a:xfrm>
            <a:off x="5225079" y="919226"/>
            <a:ext cx="1693884" cy="5016758"/>
          </a:xfrm>
          <a:prstGeom prst="rect">
            <a:avLst/>
          </a:prstGeom>
          <a:solidFill>
            <a:srgbClr val="FFFF00"/>
          </a:solidFill>
          <a:scene3d>
            <a:camera prst="orthographicFront"/>
            <a:lightRig rig="threePt" dir="t">
              <a:rot lat="0" lon="0" rev="0"/>
            </a:lightRig>
          </a:scene3d>
          <a:sp3d>
            <a:bevelT w="127000" h="127000"/>
          </a:sp3d>
        </p:spPr>
        <p:txBody>
          <a:bodyPr wrap="square" rtlCol="0">
            <a:spAutoFit/>
          </a:bodyPr>
          <a:lstStyle>
            <a:defPPr>
              <a:defRPr lang="en-US"/>
            </a:defPPr>
            <a:lvl1pPr>
              <a:defRPr sz="1400"/>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Not a very dramatic difference between gas-phase SO</a:t>
            </a:r>
            <a:r>
              <a:rPr kumimoji="0" lang="en-US" sz="1600" b="0" i="0" u="none" strike="noStrike" kern="1200" cap="none" spc="0" normalizeH="0" baseline="-25000" noProof="0" dirty="0">
                <a:ln>
                  <a:noFill/>
                </a:ln>
                <a:solidFill>
                  <a:prstClr val="black"/>
                </a:solidFill>
                <a:effectLst/>
                <a:uLnTx/>
                <a:uFillTx/>
                <a:latin typeface="Calibri" panose="020F0502020204030204"/>
                <a:ea typeface="+mn-ea"/>
                <a:cs typeface="+mn-cs"/>
              </a:rPr>
              <a:t>2</a:t>
            </a: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 and 1 and 5 µm particles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If pollutant partitions to atmospheric particles, most would be associated with particles less than 5 µm</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Bigger differences seen with 10 and 25 µm particles</a:t>
            </a:r>
          </a:p>
        </p:txBody>
      </p:sp>
    </p:spTree>
    <p:extLst>
      <p:ext uri="{BB962C8B-B14F-4D97-AF65-F5344CB8AC3E}">
        <p14:creationId xmlns:p14="http://schemas.microsoft.com/office/powerpoint/2010/main" val="21521023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1" u="none" strike="noStrike" kern="1200" cap="none" spc="0" normalizeH="0" baseline="0" noProof="0">
                <a:ln>
                  <a:noFill/>
                </a:ln>
                <a:solidFill>
                  <a:srgbClr val="70AD47">
                    <a:lumMod val="50000"/>
                  </a:srgbClr>
                </a:solidFill>
                <a:effectLst/>
                <a:uLnTx/>
                <a:uFillTx/>
                <a:latin typeface="Calibri" panose="020F0502020204030204"/>
                <a:ea typeface="+mn-ea"/>
                <a:cs typeface="+mn-cs"/>
              </a:rPr>
              <a:t>HYSPLIT Simulations for ALOHA Chemicals (12/04/2018)</a:t>
            </a:r>
            <a:endParaRPr kumimoji="0" lang="en-US" sz="1000" b="0" i="1" u="none" strike="noStrike" kern="1200" cap="none" spc="0" normalizeH="0" baseline="0" noProof="0" dirty="0">
              <a:ln>
                <a:noFill/>
              </a:ln>
              <a:solidFill>
                <a:srgbClr val="70AD47">
                  <a:lumMod val="50000"/>
                </a:srgbClr>
              </a:solidFill>
              <a:effectLst/>
              <a:uLnTx/>
              <a:uFillTx/>
              <a:latin typeface="Calibri" panose="020F0502020204030204"/>
              <a:ea typeface="+mn-ea"/>
              <a:cs typeface="+mn-cs"/>
            </a:endParaRPr>
          </a:p>
        </p:txBody>
      </p:sp>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DDA90F-6B4E-4DB9-B751-21C9525CC2DE}" type="slidenum">
              <a:rPr kumimoji="0" lang="en-US" sz="1000" b="1" i="0" u="none" strike="noStrike" kern="1200" cap="none" spc="0" normalizeH="0" baseline="0" noProof="0">
                <a:ln>
                  <a:noFill/>
                </a:ln>
                <a:solidFill>
                  <a:srgbClr val="70AD47">
                    <a:lumMod val="50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000" b="1" i="0" u="none" strike="noStrike" kern="1200" cap="none" spc="0" normalizeH="0" baseline="0" noProof="0" dirty="0">
              <a:ln>
                <a:noFill/>
              </a:ln>
              <a:solidFill>
                <a:srgbClr val="70AD47">
                  <a:lumMod val="50000"/>
                </a:srgbClr>
              </a:solidFill>
              <a:effectLst/>
              <a:uLnTx/>
              <a:uFillTx/>
              <a:latin typeface="Calibri" panose="020F0502020204030204"/>
              <a:ea typeface="+mn-ea"/>
              <a:cs typeface="+mn-cs"/>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45920" y="1618488"/>
            <a:ext cx="4297680" cy="322326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33160" y="1618488"/>
            <a:ext cx="4297680" cy="3223260"/>
          </a:xfrm>
          <a:prstGeom prst="rect">
            <a:avLst/>
          </a:prstGeom>
        </p:spPr>
      </p:pic>
      <p:sp>
        <p:nvSpPr>
          <p:cNvPr id="6" name="TextBox 5"/>
          <p:cNvSpPr txBox="1"/>
          <p:nvPr/>
        </p:nvSpPr>
        <p:spPr>
          <a:xfrm>
            <a:off x="2986886" y="228461"/>
            <a:ext cx="6489137"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Compare simulation with no deposition with simulation of SO2, PM01 and PM10 with default deposition parameters</a:t>
            </a:r>
          </a:p>
        </p:txBody>
      </p:sp>
      <p:sp>
        <p:nvSpPr>
          <p:cNvPr id="7" name="TextBox 6"/>
          <p:cNvSpPr txBox="1"/>
          <p:nvPr/>
        </p:nvSpPr>
        <p:spPr>
          <a:xfrm>
            <a:off x="2139384" y="5325819"/>
            <a:ext cx="7499917" cy="369332"/>
          </a:xfrm>
          <a:prstGeom prst="rect">
            <a:avLst/>
          </a:prstGeom>
          <a:solidFill>
            <a:srgbClr val="FFFF00"/>
          </a:solid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For median concentrations, little difference except for large particles (10 µm)</a:t>
            </a:r>
          </a:p>
        </p:txBody>
      </p:sp>
    </p:spTree>
    <p:extLst>
      <p:ext uri="{BB962C8B-B14F-4D97-AF65-F5344CB8AC3E}">
        <p14:creationId xmlns:p14="http://schemas.microsoft.com/office/powerpoint/2010/main" val="5685726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1" u="none" strike="noStrike" kern="1200" cap="none" spc="0" normalizeH="0" baseline="0" noProof="0" dirty="0">
                <a:ln>
                  <a:noFill/>
                </a:ln>
                <a:solidFill>
                  <a:srgbClr val="70AD47">
                    <a:lumMod val="50000"/>
                  </a:srgbClr>
                </a:solidFill>
                <a:effectLst/>
                <a:uLnTx/>
                <a:uFillTx/>
                <a:latin typeface="Calibri" panose="020F0502020204030204"/>
                <a:ea typeface="+mn-ea"/>
                <a:cs typeface="+mn-cs"/>
              </a:rPr>
              <a:t>HYSPLIT Simulations for ALOHA Chemicals (8/27/2019)</a:t>
            </a:r>
          </a:p>
        </p:txBody>
      </p:sp>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DDA90F-6B4E-4DB9-B751-21C9525CC2DE}" type="slidenum">
              <a:rPr kumimoji="0" lang="en-US" sz="1000" b="1" i="0" u="none" strike="noStrike" kern="1200" cap="none" spc="0" normalizeH="0" baseline="0" noProof="0">
                <a:ln>
                  <a:noFill/>
                </a:ln>
                <a:solidFill>
                  <a:srgbClr val="70AD47">
                    <a:lumMod val="50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000" b="1" i="0" u="none" strike="noStrike" kern="1200" cap="none" spc="0" normalizeH="0" baseline="0" noProof="0" dirty="0">
              <a:ln>
                <a:noFill/>
              </a:ln>
              <a:solidFill>
                <a:srgbClr val="70AD47">
                  <a:lumMod val="50000"/>
                </a:srgbClr>
              </a:solidFill>
              <a:effectLst/>
              <a:uLnTx/>
              <a:uFillTx/>
              <a:latin typeface="Calibri" panose="020F0502020204030204"/>
              <a:ea typeface="+mn-ea"/>
              <a:cs typeface="+mn-cs"/>
            </a:endParaRPr>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2560324" y="243838"/>
            <a:ext cx="7051040" cy="6021493"/>
          </a:xfrm>
          <a:prstGeom prst="rect">
            <a:avLst/>
          </a:prstGeom>
          <a:noFill/>
          <a:ln>
            <a:noFill/>
          </a:ln>
        </p:spPr>
      </p:pic>
      <p:sp>
        <p:nvSpPr>
          <p:cNvPr id="5" name="Rectangle 4"/>
          <p:cNvSpPr/>
          <p:nvPr/>
        </p:nvSpPr>
        <p:spPr>
          <a:xfrm>
            <a:off x="3779521" y="1882987"/>
            <a:ext cx="1205653" cy="4124960"/>
          </a:xfrm>
          <a:prstGeom prst="rect">
            <a:avLst/>
          </a:prstGeom>
          <a:solidFill>
            <a:srgbClr val="F2F2F2">
              <a:alpha val="36863"/>
            </a:srgbClr>
          </a:solid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TextBox 6"/>
          <p:cNvSpPr txBox="1"/>
          <p:nvPr/>
        </p:nvSpPr>
        <p:spPr>
          <a:xfrm>
            <a:off x="1869441" y="3684692"/>
            <a:ext cx="1266613" cy="923330"/>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B050"/>
                </a:solidFill>
                <a:effectLst/>
                <a:uLnTx/>
                <a:uFillTx/>
                <a:latin typeface="Calibri" panose="020F0502020204030204"/>
                <a:ea typeface="+mn-ea"/>
                <a:cs typeface="+mn-cs"/>
              </a:rPr>
              <a:t>Without wet or dry deposition</a:t>
            </a:r>
          </a:p>
        </p:txBody>
      </p:sp>
      <p:sp>
        <p:nvSpPr>
          <p:cNvPr id="8" name="TextBox 7"/>
          <p:cNvSpPr txBox="1"/>
          <p:nvPr/>
        </p:nvSpPr>
        <p:spPr>
          <a:xfrm>
            <a:off x="2021841" y="4893737"/>
            <a:ext cx="1266613" cy="923330"/>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B0F0"/>
                </a:solidFill>
                <a:effectLst/>
                <a:uLnTx/>
                <a:uFillTx/>
                <a:latin typeface="Calibri" panose="020F0502020204030204"/>
                <a:ea typeface="+mn-ea"/>
                <a:cs typeface="+mn-cs"/>
              </a:rPr>
              <a:t>With wet and dry deposition</a:t>
            </a:r>
          </a:p>
        </p:txBody>
      </p:sp>
      <p:cxnSp>
        <p:nvCxnSpPr>
          <p:cNvPr id="10" name="Straight Arrow Connector 9"/>
          <p:cNvCxnSpPr/>
          <p:nvPr/>
        </p:nvCxnSpPr>
        <p:spPr>
          <a:xfrm flipV="1">
            <a:off x="3142827" y="3386667"/>
            <a:ext cx="731520" cy="419946"/>
          </a:xfrm>
          <a:prstGeom prst="straightConnector1">
            <a:avLst/>
          </a:prstGeom>
          <a:ln w="28575">
            <a:solidFill>
              <a:srgbClr val="00B050"/>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V="1">
            <a:off x="3288454" y="3732108"/>
            <a:ext cx="1222587" cy="1591732"/>
          </a:xfrm>
          <a:prstGeom prst="straightConnector1">
            <a:avLst/>
          </a:prstGeom>
          <a:ln w="28575">
            <a:solidFill>
              <a:srgbClr val="00B0F0"/>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3349328" y="59171"/>
            <a:ext cx="5646161" cy="369332"/>
          </a:xfrm>
          <a:prstGeom prst="rect">
            <a:avLst/>
          </a:prstGeom>
          <a:solidFill>
            <a:srgbClr val="FFFF00"/>
          </a:solidFill>
          <a:ln>
            <a:solidFill>
              <a:schemeClr val="tx1"/>
            </a:solidFill>
          </a:ln>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Example of overall impact of wet/dry deposition (for SO</a:t>
            </a:r>
            <a:r>
              <a:rPr kumimoji="0" lang="en-US" sz="1800" b="0" i="0" u="none" strike="noStrike" kern="1200" cap="none" spc="0" normalizeH="0" baseline="-25000" noProof="0" dirty="0">
                <a:ln>
                  <a:noFill/>
                </a:ln>
                <a:solidFill>
                  <a:prstClr val="black"/>
                </a:solidFill>
                <a:effectLst/>
                <a:uLnTx/>
                <a:uFillTx/>
                <a:latin typeface="Calibri" panose="020F0502020204030204"/>
                <a:ea typeface="+mn-ea"/>
                <a:cs typeface="+mn-cs"/>
              </a:rPr>
              <a:t>2</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a:t>
            </a:r>
          </a:p>
        </p:txBody>
      </p:sp>
    </p:spTree>
    <p:extLst>
      <p:ext uri="{BB962C8B-B14F-4D97-AF65-F5344CB8AC3E}">
        <p14:creationId xmlns:p14="http://schemas.microsoft.com/office/powerpoint/2010/main" val="12340108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A9FDA111-FBEB-4283-9F4A-2AB19AFA4C1E}"/>
              </a:ext>
            </a:extLst>
          </p:cNvPr>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546541" y="-68820"/>
            <a:ext cx="1097280" cy="822960"/>
          </a:xfrm>
          <a:prstGeom prst="rect">
            <a:avLst/>
          </a:prstGeom>
        </p:spPr>
      </p:pic>
      <p:sp>
        <p:nvSpPr>
          <p:cNvPr id="6" name="TextBox 5">
            <a:extLst>
              <a:ext uri="{FF2B5EF4-FFF2-40B4-BE49-F238E27FC236}">
                <a16:creationId xmlns:a16="http://schemas.microsoft.com/office/drawing/2014/main" id="{52AE4C93-7F05-488D-A542-611548FFBC0A}"/>
              </a:ext>
            </a:extLst>
          </p:cNvPr>
          <p:cNvSpPr txBox="1"/>
          <p:nvPr/>
        </p:nvSpPr>
        <p:spPr>
          <a:xfrm>
            <a:off x="2611125" y="978341"/>
            <a:ext cx="6984993" cy="2062103"/>
          </a:xfrm>
          <a:prstGeom prst="rect">
            <a:avLst/>
          </a:prstGeom>
          <a:solidFill>
            <a:srgbClr val="FFFFCC"/>
          </a:solidFill>
          <a:ln w="38100">
            <a:solidFill>
              <a:srgbClr val="FF0000"/>
            </a:solidFill>
          </a:ln>
        </p:spPr>
        <p:txBody>
          <a:bodyPr wrap="square" rtlCol="0">
            <a:spAutoFit/>
          </a:bodyPr>
          <a:lstStyle/>
          <a:p>
            <a:pPr algn="ctr">
              <a:spcBef>
                <a:spcPts val="1200"/>
              </a:spcBef>
              <a:defRPr/>
            </a:pPr>
            <a:r>
              <a:rPr lang="en-US" sz="3600" b="1" dirty="0">
                <a:solidFill>
                  <a:srgbClr val="2F5496"/>
                </a:solidFill>
                <a:latin typeface="Calibri" panose="020F0502020204030204" pitchFamily="34" charset="0"/>
                <a:cs typeface="Calibri" panose="020F0502020204030204" pitchFamily="34" charset="0"/>
              </a:rPr>
              <a:t>Workshop guidance</a:t>
            </a:r>
          </a:p>
          <a:p>
            <a:pPr algn="ctr">
              <a:spcBef>
                <a:spcPts val="1200"/>
              </a:spcBef>
              <a:defRPr/>
            </a:pPr>
            <a:r>
              <a:rPr lang="en-US" sz="3600" b="1" dirty="0">
                <a:solidFill>
                  <a:srgbClr val="2F5496"/>
                </a:solidFill>
                <a:latin typeface="Calibri" panose="020F0502020204030204" pitchFamily="34" charset="0"/>
                <a:cs typeface="Calibri" panose="020F0502020204030204" pitchFamily="34" charset="0"/>
              </a:rPr>
              <a:t>and resources posted at </a:t>
            </a:r>
          </a:p>
          <a:p>
            <a:pPr algn="ctr">
              <a:spcBef>
                <a:spcPts val="1200"/>
              </a:spcBef>
              <a:defRPr/>
            </a:pPr>
            <a:r>
              <a:rPr lang="en-US" sz="3600" b="1" dirty="0">
                <a:solidFill>
                  <a:srgbClr val="2F5496"/>
                </a:solidFill>
                <a:latin typeface="Calibri" panose="020F0502020204030204" pitchFamily="34" charset="0"/>
                <a:cs typeface="Calibri" panose="020F0502020204030204" pitchFamily="34" charset="0"/>
                <a:hlinkClick r:id="rId3"/>
              </a:rPr>
              <a:t>Workshop Web Page</a:t>
            </a:r>
            <a:endParaRPr lang="en-US" sz="3600" b="1" dirty="0">
              <a:solidFill>
                <a:srgbClr val="2F5496"/>
              </a:solidFill>
              <a:latin typeface="Calibri" panose="020F0502020204030204" pitchFamily="34" charset="0"/>
              <a:cs typeface="Calibri" panose="020F0502020204030204" pitchFamily="34" charset="0"/>
            </a:endParaRPr>
          </a:p>
        </p:txBody>
      </p:sp>
      <p:sp>
        <p:nvSpPr>
          <p:cNvPr id="2" name="Rectangle 1">
            <a:extLst>
              <a:ext uri="{FF2B5EF4-FFF2-40B4-BE49-F238E27FC236}">
                <a16:creationId xmlns:a16="http://schemas.microsoft.com/office/drawing/2014/main" id="{1A1945E5-E9E5-48AC-BD53-8EAB940E73C2}"/>
              </a:ext>
            </a:extLst>
          </p:cNvPr>
          <p:cNvSpPr/>
          <p:nvPr/>
        </p:nvSpPr>
        <p:spPr>
          <a:xfrm>
            <a:off x="1664678" y="3704227"/>
            <a:ext cx="8904262" cy="1200329"/>
          </a:xfrm>
          <a:prstGeom prst="rect">
            <a:avLst/>
          </a:prstGeom>
        </p:spPr>
        <p:txBody>
          <a:bodyPr wrap="square">
            <a:spAutoFit/>
          </a:bodyPr>
          <a:lstStyle/>
          <a:p>
            <a:pPr algn="ctr">
              <a:defRPr/>
            </a:pPr>
            <a:r>
              <a:rPr lang="en-US" sz="3600" b="1" dirty="0">
                <a:solidFill>
                  <a:prstClr val="black"/>
                </a:solidFill>
                <a:latin typeface="Courier New" panose="02070309020205020404" pitchFamily="49" charset="0"/>
                <a:cs typeface="Courier New" panose="02070309020205020404" pitchFamily="49" charset="0"/>
              </a:rPr>
              <a:t>https://www.ready.noaa.gov/</a:t>
            </a:r>
          </a:p>
          <a:p>
            <a:pPr algn="ctr">
              <a:defRPr/>
            </a:pPr>
            <a:r>
              <a:rPr lang="en-US" sz="3600" b="1" dirty="0">
                <a:solidFill>
                  <a:prstClr val="black"/>
                </a:solidFill>
                <a:latin typeface="Courier New" panose="02070309020205020404" pitchFamily="49" charset="0"/>
                <a:cs typeface="Courier New" panose="02070309020205020404" pitchFamily="49" charset="0"/>
              </a:rPr>
              <a:t>register/HYSPLIT_hyagenda.php</a:t>
            </a:r>
          </a:p>
        </p:txBody>
      </p:sp>
      <p:sp>
        <p:nvSpPr>
          <p:cNvPr id="3" name="TextBox 2">
            <a:extLst>
              <a:ext uri="{FF2B5EF4-FFF2-40B4-BE49-F238E27FC236}">
                <a16:creationId xmlns:a16="http://schemas.microsoft.com/office/drawing/2014/main" id="{26A71C7A-20D3-A1AA-DE43-338D7F571C9D}"/>
              </a:ext>
            </a:extLst>
          </p:cNvPr>
          <p:cNvSpPr txBox="1"/>
          <p:nvPr/>
        </p:nvSpPr>
        <p:spPr>
          <a:xfrm>
            <a:off x="3236563" y="5547006"/>
            <a:ext cx="5532895" cy="646331"/>
          </a:xfrm>
          <a:prstGeom prst="rect">
            <a:avLst/>
          </a:prstGeom>
          <a:noFill/>
        </p:spPr>
        <p:txBody>
          <a:bodyPr wrap="square" rtlCol="0">
            <a:spAutoFit/>
          </a:bodyPr>
          <a:lstStyle/>
          <a:p>
            <a:pPr algn="ctr"/>
            <a:r>
              <a:rPr lang="en-US" b="1" i="1" dirty="0">
                <a:solidFill>
                  <a:srgbClr val="0F6FC6"/>
                </a:solidFill>
                <a:latin typeface="Calibri"/>
              </a:rPr>
              <a:t>We will update this page each day to include any new materials or links that are relevant to the Workshop </a:t>
            </a:r>
          </a:p>
        </p:txBody>
      </p:sp>
      <p:sp>
        <p:nvSpPr>
          <p:cNvPr id="8" name="Rectangle 7">
            <a:extLst>
              <a:ext uri="{FF2B5EF4-FFF2-40B4-BE49-F238E27FC236}">
                <a16:creationId xmlns:a16="http://schemas.microsoft.com/office/drawing/2014/main" id="{707E4167-335C-DF41-78DD-ADC47175A174}"/>
              </a:ext>
            </a:extLst>
          </p:cNvPr>
          <p:cNvSpPr/>
          <p:nvPr/>
        </p:nvSpPr>
        <p:spPr>
          <a:xfrm>
            <a:off x="0" y="6568440"/>
            <a:ext cx="12192000" cy="289560"/>
          </a:xfrm>
          <a:prstGeom prst="rect">
            <a:avLst/>
          </a:prstGeom>
          <a:gradFill flip="none" rotWithShape="1">
            <a:gsLst>
              <a:gs pos="0">
                <a:srgbClr val="D8F1F8"/>
              </a:gs>
              <a:gs pos="87000">
                <a:schemeClr val="accent3">
                  <a:lumMod val="40000"/>
                  <a:lumOff val="6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solidFill>
                <a:prstClr val="white"/>
              </a:solidFill>
              <a:latin typeface="Constantia"/>
            </a:endParaRPr>
          </a:p>
        </p:txBody>
      </p:sp>
      <p:sp>
        <p:nvSpPr>
          <p:cNvPr id="10" name="Slide Number Placeholder 4">
            <a:extLst>
              <a:ext uri="{FF2B5EF4-FFF2-40B4-BE49-F238E27FC236}">
                <a16:creationId xmlns:a16="http://schemas.microsoft.com/office/drawing/2014/main" id="{F55CAD1F-E9EB-1783-DF5D-F71A1057C6A0}"/>
              </a:ext>
            </a:extLst>
          </p:cNvPr>
          <p:cNvSpPr>
            <a:spLocks noGrp="1"/>
          </p:cNvSpPr>
          <p:nvPr>
            <p:ph type="sldNum" sz="quarter" idx="12"/>
          </p:nvPr>
        </p:nvSpPr>
        <p:spPr>
          <a:xfrm>
            <a:off x="11199135" y="6460019"/>
            <a:ext cx="762000" cy="365125"/>
          </a:xfrm>
        </p:spPr>
        <p:txBody>
          <a:bodyPr/>
          <a:lstStyle/>
          <a:p>
            <a:pPr>
              <a:defRPr/>
            </a:pPr>
            <a:fld id="{59DE6EB8-52AB-45EA-A660-3E1EBFA72987}" type="slidenum">
              <a:rPr lang="en-US">
                <a:solidFill>
                  <a:srgbClr val="055357"/>
                </a:solidFill>
                <a:latin typeface="Calibri"/>
              </a:rPr>
              <a:pPr>
                <a:defRPr/>
              </a:pPr>
              <a:t>8</a:t>
            </a:fld>
            <a:endParaRPr lang="en-US" dirty="0">
              <a:solidFill>
                <a:srgbClr val="055357"/>
              </a:solidFill>
              <a:latin typeface="Calibri"/>
            </a:endParaRPr>
          </a:p>
        </p:txBody>
      </p:sp>
    </p:spTree>
    <p:extLst>
      <p:ext uri="{BB962C8B-B14F-4D97-AF65-F5344CB8AC3E}">
        <p14:creationId xmlns:p14="http://schemas.microsoft.com/office/powerpoint/2010/main" val="34776193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A9FDA111-FBEB-4283-9F4A-2AB19AFA4C1E}"/>
              </a:ext>
            </a:extLst>
          </p:cNvPr>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546541" y="-68820"/>
            <a:ext cx="1097280" cy="822960"/>
          </a:xfrm>
          <a:prstGeom prst="rect">
            <a:avLst/>
          </a:prstGeom>
        </p:spPr>
      </p:pic>
      <p:sp>
        <p:nvSpPr>
          <p:cNvPr id="3" name="TextBox 2">
            <a:extLst>
              <a:ext uri="{FF2B5EF4-FFF2-40B4-BE49-F238E27FC236}">
                <a16:creationId xmlns:a16="http://schemas.microsoft.com/office/drawing/2014/main" id="{57608D9A-18F4-4DB9-B8E0-FA20892015D3}"/>
              </a:ext>
            </a:extLst>
          </p:cNvPr>
          <p:cNvSpPr txBox="1"/>
          <p:nvPr/>
        </p:nvSpPr>
        <p:spPr>
          <a:xfrm>
            <a:off x="2030122" y="1132875"/>
            <a:ext cx="7913129" cy="5409173"/>
          </a:xfrm>
          <a:prstGeom prst="rect">
            <a:avLst/>
          </a:prstGeom>
          <a:noFill/>
        </p:spPr>
        <p:txBody>
          <a:bodyPr wrap="square" rtlCol="0">
            <a:spAutoFit/>
          </a:bodyPr>
          <a:lstStyle/>
          <a:p>
            <a:pPr marL="571500" indent="-571500">
              <a:spcBef>
                <a:spcPts val="300"/>
              </a:spcBef>
              <a:buFont typeface="Wingdings" panose="05000000000000000000" pitchFamily="2" charset="2"/>
              <a:buChar char="Ø"/>
              <a:defRPr/>
            </a:pPr>
            <a:r>
              <a:rPr lang="en-US" sz="2400" b="1" dirty="0">
                <a:solidFill>
                  <a:srgbClr val="2F5496"/>
                </a:solidFill>
                <a:latin typeface="Calibri" panose="020F0502020204030204" pitchFamily="34" charset="0"/>
                <a:cs typeface="Calibri" panose="020F0502020204030204" pitchFamily="34" charset="0"/>
              </a:rPr>
              <a:t>General questions: </a:t>
            </a:r>
          </a:p>
          <a:p>
            <a:pPr marL="1200150" lvl="2" indent="-285750">
              <a:spcBef>
                <a:spcPts val="300"/>
              </a:spcBef>
              <a:buFont typeface="Arial" panose="020B0604020202020204" pitchFamily="34" charset="0"/>
              <a:buChar char="•"/>
              <a:defRPr/>
            </a:pPr>
            <a:r>
              <a:rPr lang="en-US" dirty="0">
                <a:solidFill>
                  <a:srgbClr val="2F5496"/>
                </a:solidFill>
                <a:latin typeface="Calibri" panose="020F0502020204030204" pitchFamily="34" charset="0"/>
                <a:cs typeface="Calibri" panose="020F0502020204030204" pitchFamily="34" charset="0"/>
              </a:rPr>
              <a:t>use Go-to-Webinar Question box and we will do our best to answer</a:t>
            </a:r>
          </a:p>
          <a:p>
            <a:pPr marL="1200150" lvl="2" indent="-285750">
              <a:spcBef>
                <a:spcPts val="300"/>
              </a:spcBef>
              <a:buFont typeface="Arial" panose="020B0604020202020204" pitchFamily="34" charset="0"/>
              <a:buChar char="•"/>
              <a:defRPr/>
            </a:pPr>
            <a:r>
              <a:rPr lang="en-US" dirty="0">
                <a:solidFill>
                  <a:srgbClr val="2F5496"/>
                </a:solidFill>
                <a:latin typeface="Calibri" panose="020F0502020204030204" pitchFamily="34" charset="0"/>
                <a:cs typeface="Calibri" panose="020F0502020204030204" pitchFamily="34" charset="0"/>
              </a:rPr>
              <a:t>We are not using the “raise hand” feature for questions</a:t>
            </a:r>
          </a:p>
          <a:p>
            <a:pPr marL="571500" indent="-571500">
              <a:spcBef>
                <a:spcPts val="300"/>
              </a:spcBef>
              <a:buFont typeface="Wingdings" panose="05000000000000000000" pitchFamily="2" charset="2"/>
              <a:buChar char="Ø"/>
              <a:defRPr/>
            </a:pPr>
            <a:r>
              <a:rPr lang="en-US" sz="2400" b="1" dirty="0">
                <a:solidFill>
                  <a:srgbClr val="2F5496"/>
                </a:solidFill>
                <a:latin typeface="Calibri" panose="020F0502020204030204" pitchFamily="34" charset="0"/>
                <a:cs typeface="Calibri" panose="020F0502020204030204" pitchFamily="34" charset="0"/>
              </a:rPr>
              <a:t>Detailed questions, e.g., about the model: </a:t>
            </a:r>
          </a:p>
          <a:p>
            <a:pPr marL="1200150" lvl="2" indent="-285750">
              <a:spcBef>
                <a:spcPts val="300"/>
              </a:spcBef>
              <a:buFont typeface="Arial" panose="020B0604020202020204" pitchFamily="34" charset="0"/>
              <a:buChar char="•"/>
              <a:defRPr/>
            </a:pPr>
            <a:r>
              <a:rPr lang="en-US" dirty="0">
                <a:solidFill>
                  <a:srgbClr val="2F5496"/>
                </a:solidFill>
                <a:latin typeface="Calibri" panose="020F0502020204030204" pitchFamily="34" charset="0"/>
                <a:cs typeface="Calibri" panose="020F0502020204030204" pitchFamily="34" charset="0"/>
              </a:rPr>
              <a:t>use the HYSPLIT Forum</a:t>
            </a:r>
          </a:p>
          <a:p>
            <a:pPr marL="1200150" lvl="2" indent="-285750">
              <a:spcBef>
                <a:spcPts val="300"/>
              </a:spcBef>
              <a:buFont typeface="Arial" panose="020B0604020202020204" pitchFamily="34" charset="0"/>
              <a:buChar char="•"/>
              <a:defRPr/>
            </a:pPr>
            <a:r>
              <a:rPr lang="en-US" dirty="0">
                <a:solidFill>
                  <a:srgbClr val="2F5496"/>
                </a:solidFill>
                <a:latin typeface="Calibri" panose="020F0502020204030204" pitchFamily="34" charset="0"/>
                <a:cs typeface="Calibri" panose="020F0502020204030204" pitchFamily="34" charset="0"/>
              </a:rPr>
              <a:t>if haven’t already, “register” in upper right corner of Forum web page</a:t>
            </a:r>
          </a:p>
          <a:p>
            <a:pPr marL="571500" indent="-571500">
              <a:spcBef>
                <a:spcPts val="300"/>
              </a:spcBef>
              <a:buFont typeface="Wingdings" panose="05000000000000000000" pitchFamily="2" charset="2"/>
              <a:buChar char="Ø"/>
              <a:defRPr/>
            </a:pPr>
            <a:r>
              <a:rPr lang="en-US" sz="2400" b="1" dirty="0">
                <a:solidFill>
                  <a:srgbClr val="2F5496"/>
                </a:solidFill>
                <a:latin typeface="Calibri" panose="020F0502020204030204" pitchFamily="34" charset="0"/>
                <a:cs typeface="Calibri" panose="020F0502020204030204" pitchFamily="34" charset="0"/>
              </a:rPr>
              <a:t>Handouts: </a:t>
            </a:r>
          </a:p>
          <a:p>
            <a:pPr marL="1257300" lvl="2" indent="-342900">
              <a:spcBef>
                <a:spcPts val="300"/>
              </a:spcBef>
              <a:buFont typeface="Arial" panose="020B0604020202020204" pitchFamily="34" charset="0"/>
              <a:buChar char="•"/>
              <a:defRPr/>
            </a:pPr>
            <a:r>
              <a:rPr lang="en-US" dirty="0">
                <a:solidFill>
                  <a:srgbClr val="2F5496"/>
                </a:solidFill>
                <a:latin typeface="Calibri" panose="020F0502020204030204" pitchFamily="34" charset="0"/>
                <a:cs typeface="Calibri" panose="020F0502020204030204" pitchFamily="34" charset="0"/>
              </a:rPr>
              <a:t>Other documents – e.g., this presentation – provided as Handouts in Go-to-Webinar and also on the Workshop Web Page</a:t>
            </a:r>
          </a:p>
          <a:p>
            <a:pPr marL="571500" indent="-571500">
              <a:spcBef>
                <a:spcPts val="300"/>
              </a:spcBef>
              <a:buFont typeface="Wingdings" panose="05000000000000000000" pitchFamily="2" charset="2"/>
              <a:buChar char="Ø"/>
              <a:defRPr/>
            </a:pPr>
            <a:r>
              <a:rPr lang="en-US" sz="2400" b="1" dirty="0">
                <a:solidFill>
                  <a:srgbClr val="2F5496"/>
                </a:solidFill>
                <a:latin typeface="Calibri" panose="020F0502020204030204" pitchFamily="34" charset="0"/>
                <a:cs typeface="Calibri" panose="020F0502020204030204" pitchFamily="34" charset="0"/>
              </a:rPr>
              <a:t>Recordings: </a:t>
            </a:r>
          </a:p>
          <a:p>
            <a:pPr marL="1200150" lvl="2" indent="-285750">
              <a:spcBef>
                <a:spcPts val="300"/>
              </a:spcBef>
              <a:buFont typeface="Arial" panose="020B0604020202020204" pitchFamily="34" charset="0"/>
              <a:buChar char="•"/>
              <a:defRPr/>
            </a:pPr>
            <a:r>
              <a:rPr lang="en-US" dirty="0">
                <a:solidFill>
                  <a:srgbClr val="2F5496"/>
                </a:solidFill>
                <a:latin typeface="Calibri" panose="020F0502020204030204" pitchFamily="34" charset="0"/>
                <a:cs typeface="Calibri" panose="020F0502020204030204" pitchFamily="34" charset="0"/>
              </a:rPr>
              <a:t>Each day’s recording will be posted to the Workshop Web Page as soon as it is ready, generally 4-8 hours after the day’s session ends.</a:t>
            </a:r>
          </a:p>
          <a:p>
            <a:pPr marL="571500" indent="-571500">
              <a:spcBef>
                <a:spcPts val="300"/>
              </a:spcBef>
              <a:buFont typeface="Wingdings" panose="05000000000000000000" pitchFamily="2" charset="2"/>
              <a:buChar char="Ø"/>
              <a:defRPr/>
            </a:pPr>
            <a:r>
              <a:rPr lang="en-US" sz="2400" b="1" dirty="0">
                <a:solidFill>
                  <a:srgbClr val="2F5496"/>
                </a:solidFill>
                <a:latin typeface="Calibri" panose="020F0502020204030204" pitchFamily="34" charset="0"/>
                <a:cs typeface="Calibri" panose="020F0502020204030204" pitchFamily="34" charset="0"/>
              </a:rPr>
              <a:t>If not installed, or if get too far behind: </a:t>
            </a:r>
          </a:p>
          <a:p>
            <a:pPr marL="1200150" lvl="2" indent="-285750">
              <a:spcBef>
                <a:spcPts val="300"/>
              </a:spcBef>
              <a:buFont typeface="Arial" panose="020B0604020202020204" pitchFamily="34" charset="0"/>
              <a:buChar char="•"/>
              <a:defRPr/>
            </a:pPr>
            <a:r>
              <a:rPr lang="en-US" dirty="0">
                <a:solidFill>
                  <a:srgbClr val="2F5496"/>
                </a:solidFill>
                <a:latin typeface="Calibri" panose="020F0502020204030204" pitchFamily="34" charset="0"/>
                <a:cs typeface="Calibri" panose="020F0502020204030204" pitchFamily="34" charset="0"/>
              </a:rPr>
              <a:t>Perfectly ok to view one or more sessions as “demonstrations” and then go back and do the sessions on your own. The Tutorial is designed to be done on one’s own in self-paced environment.</a:t>
            </a:r>
          </a:p>
        </p:txBody>
      </p:sp>
      <p:sp>
        <p:nvSpPr>
          <p:cNvPr id="2" name="TextBox 1">
            <a:extLst>
              <a:ext uri="{FF2B5EF4-FFF2-40B4-BE49-F238E27FC236}">
                <a16:creationId xmlns:a16="http://schemas.microsoft.com/office/drawing/2014/main" id="{02CF8860-3763-42CD-8F10-4125781C025E}"/>
              </a:ext>
            </a:extLst>
          </p:cNvPr>
          <p:cNvSpPr txBox="1"/>
          <p:nvPr/>
        </p:nvSpPr>
        <p:spPr>
          <a:xfrm>
            <a:off x="4341910" y="584807"/>
            <a:ext cx="3289555" cy="461665"/>
          </a:xfrm>
          <a:prstGeom prst="rect">
            <a:avLst/>
          </a:prstGeom>
          <a:noFill/>
        </p:spPr>
        <p:txBody>
          <a:bodyPr wrap="none" rtlCol="0">
            <a:spAutoFit/>
          </a:bodyPr>
          <a:lstStyle/>
          <a:p>
            <a:pPr algn="ctr">
              <a:defRPr/>
            </a:pPr>
            <a:r>
              <a:rPr lang="en-US" sz="2400" b="1" dirty="0">
                <a:solidFill>
                  <a:srgbClr val="FF0000"/>
                </a:solidFill>
                <a:latin typeface="Calibri"/>
              </a:rPr>
              <a:t>Quick Recap of Logistics</a:t>
            </a:r>
          </a:p>
        </p:txBody>
      </p:sp>
      <p:sp>
        <p:nvSpPr>
          <p:cNvPr id="7" name="Rectangle 6">
            <a:extLst>
              <a:ext uri="{FF2B5EF4-FFF2-40B4-BE49-F238E27FC236}">
                <a16:creationId xmlns:a16="http://schemas.microsoft.com/office/drawing/2014/main" id="{4D468A19-9047-2FF3-906E-BA1D96FD30BD}"/>
              </a:ext>
            </a:extLst>
          </p:cNvPr>
          <p:cNvSpPr/>
          <p:nvPr/>
        </p:nvSpPr>
        <p:spPr>
          <a:xfrm>
            <a:off x="0" y="6568440"/>
            <a:ext cx="12192000" cy="289560"/>
          </a:xfrm>
          <a:prstGeom prst="rect">
            <a:avLst/>
          </a:prstGeom>
          <a:gradFill flip="none" rotWithShape="1">
            <a:gsLst>
              <a:gs pos="0">
                <a:srgbClr val="D8F1F8"/>
              </a:gs>
              <a:gs pos="87000">
                <a:schemeClr val="accent3">
                  <a:lumMod val="40000"/>
                  <a:lumOff val="6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solidFill>
                <a:prstClr val="white"/>
              </a:solidFill>
              <a:latin typeface="Constantia"/>
            </a:endParaRPr>
          </a:p>
        </p:txBody>
      </p:sp>
      <p:sp>
        <p:nvSpPr>
          <p:cNvPr id="8" name="Slide Number Placeholder 4">
            <a:extLst>
              <a:ext uri="{FF2B5EF4-FFF2-40B4-BE49-F238E27FC236}">
                <a16:creationId xmlns:a16="http://schemas.microsoft.com/office/drawing/2014/main" id="{0C1B083C-E9E4-F0BD-BA68-B76A12993DB4}"/>
              </a:ext>
            </a:extLst>
          </p:cNvPr>
          <p:cNvSpPr>
            <a:spLocks noGrp="1"/>
          </p:cNvSpPr>
          <p:nvPr>
            <p:ph type="sldNum" sz="quarter" idx="12"/>
          </p:nvPr>
        </p:nvSpPr>
        <p:spPr>
          <a:xfrm>
            <a:off x="11199135" y="6460019"/>
            <a:ext cx="762000" cy="365125"/>
          </a:xfrm>
        </p:spPr>
        <p:txBody>
          <a:bodyPr/>
          <a:lstStyle/>
          <a:p>
            <a:pPr>
              <a:defRPr/>
            </a:pPr>
            <a:fld id="{59DE6EB8-52AB-45EA-A660-3E1EBFA72987}" type="slidenum">
              <a:rPr lang="en-US">
                <a:solidFill>
                  <a:srgbClr val="055357"/>
                </a:solidFill>
                <a:latin typeface="Calibri"/>
              </a:rPr>
              <a:pPr>
                <a:defRPr/>
              </a:pPr>
              <a:t>9</a:t>
            </a:fld>
            <a:endParaRPr lang="en-US" dirty="0">
              <a:solidFill>
                <a:srgbClr val="055357"/>
              </a:solidFill>
              <a:latin typeface="Calibri"/>
            </a:endParaRPr>
          </a:p>
        </p:txBody>
      </p:sp>
    </p:spTree>
    <p:extLst>
      <p:ext uri="{BB962C8B-B14F-4D97-AF65-F5344CB8AC3E}">
        <p14:creationId xmlns:p14="http://schemas.microsoft.com/office/powerpoint/2010/main" val="392961924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5268</TotalTime>
  <Words>1232</Words>
  <Application>Microsoft Office PowerPoint</Application>
  <PresentationFormat>Widescreen</PresentationFormat>
  <Paragraphs>225</Paragraphs>
  <Slides>13</Slides>
  <Notes>2</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13</vt:i4>
      </vt:variant>
    </vt:vector>
  </HeadingPairs>
  <TitlesOfParts>
    <vt:vector size="22" baseType="lpstr">
      <vt:lpstr>Arial</vt:lpstr>
      <vt:lpstr>Calibri</vt:lpstr>
      <vt:lpstr>Calibri Light</vt:lpstr>
      <vt:lpstr>Constantia</vt:lpstr>
      <vt:lpstr>Courier New</vt:lpstr>
      <vt:lpstr>Wingdings</vt:lpstr>
      <vt:lpstr>Wingdings 2</vt:lpstr>
      <vt:lpstr>Flow</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 Cohen</dc:creator>
  <cp:lastModifiedBy>Mark Cohen</cp:lastModifiedBy>
  <cp:revision>165</cp:revision>
  <dcterms:created xsi:type="dcterms:W3CDTF">2020-09-03T20:33:34Z</dcterms:created>
  <dcterms:modified xsi:type="dcterms:W3CDTF">2022-06-16T19:43:59Z</dcterms:modified>
</cp:coreProperties>
</file>